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5.jpg" ContentType="image/jpeg"/>
  <Override PartName="/ppt/media/image18.jpg" ContentType="image/jpeg"/>
  <Override PartName="/ppt/media/image22.jpg" ContentType="image/jpeg"/>
  <Override PartName="/ppt/media/image25.jpg" ContentType="image/jpeg"/>
  <Override PartName="/ppt/media/image26.jp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4"/>
    <p:sldMasterId id="2147483822" r:id="rId5"/>
    <p:sldMasterId id="2147484558" r:id="rId6"/>
  </p:sldMasterIdLst>
  <p:notesMasterIdLst>
    <p:notesMasterId r:id="rId36"/>
  </p:notesMasterIdLst>
  <p:handoutMasterIdLst>
    <p:handoutMasterId r:id="rId37"/>
  </p:handoutMasterIdLst>
  <p:sldIdLst>
    <p:sldId id="2256" r:id="rId7"/>
    <p:sldId id="2285" r:id="rId8"/>
    <p:sldId id="2260" r:id="rId9"/>
    <p:sldId id="2281" r:id="rId10"/>
    <p:sldId id="2282" r:id="rId11"/>
    <p:sldId id="2284" r:id="rId12"/>
    <p:sldId id="2294" r:id="rId13"/>
    <p:sldId id="2305" r:id="rId14"/>
    <p:sldId id="2307" r:id="rId15"/>
    <p:sldId id="2295" r:id="rId16"/>
    <p:sldId id="2270" r:id="rId17"/>
    <p:sldId id="2299" r:id="rId18"/>
    <p:sldId id="2301" r:id="rId19"/>
    <p:sldId id="2296" r:id="rId20"/>
    <p:sldId id="2293" r:id="rId21"/>
    <p:sldId id="2308" r:id="rId22"/>
    <p:sldId id="2309" r:id="rId23"/>
    <p:sldId id="2310" r:id="rId24"/>
    <p:sldId id="2311" r:id="rId25"/>
    <p:sldId id="2304" r:id="rId26"/>
    <p:sldId id="2291" r:id="rId27"/>
    <p:sldId id="2292" r:id="rId28"/>
    <p:sldId id="2287" r:id="rId29"/>
    <p:sldId id="2288" r:id="rId30"/>
    <p:sldId id="2280" r:id="rId31"/>
    <p:sldId id="2297" r:id="rId32"/>
    <p:sldId id="2298" r:id="rId33"/>
    <p:sldId id="2303" r:id="rId34"/>
    <p:sldId id="258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62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6AD669-A72C-4CB1-AA48-2F27D57BF852}" v="239" dt="2023-01-13T08:09:12.7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08"/>
    <p:restoredTop sz="87347" autoAdjust="0"/>
  </p:normalViewPr>
  <p:slideViewPr>
    <p:cSldViewPr snapToGrid="0">
      <p:cViewPr varScale="1">
        <p:scale>
          <a:sx n="143" d="100"/>
          <a:sy n="143" d="100"/>
        </p:scale>
        <p:origin x="150" y="2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402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viewProps" Target="viewProps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microsoft.com/office/2016/11/relationships/changesInfo" Target="changesInfos/changesInfo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microsoft.com/office/2015/10/relationships/revisionInfo" Target="revisionInfo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rten Pedholt Pedersen Pedersen" userId="f022d0bc-d296-4d28-8a6c-a5550b52d317" providerId="ADAL" clId="{186AD669-A72C-4CB1-AA48-2F27D57BF852}"/>
    <pc:docChg chg="undo custSel modSld">
      <pc:chgData name="Morten Pedholt Pedersen Pedersen" userId="f022d0bc-d296-4d28-8a6c-a5550b52d317" providerId="ADAL" clId="{186AD669-A72C-4CB1-AA48-2F27D57BF852}" dt="2023-01-13T08:09:12.753" v="363" actId="1076"/>
      <pc:docMkLst>
        <pc:docMk/>
      </pc:docMkLst>
      <pc:sldChg chg="modSp">
        <pc:chgData name="Morten Pedholt Pedersen Pedersen" userId="f022d0bc-d296-4d28-8a6c-a5550b52d317" providerId="ADAL" clId="{186AD669-A72C-4CB1-AA48-2F27D57BF852}" dt="2023-01-13T07:10:14.732" v="330"/>
        <pc:sldMkLst>
          <pc:docMk/>
          <pc:sldMk cId="4043858283" sldId="2260"/>
        </pc:sldMkLst>
        <pc:picChg chg="mod">
          <ac:chgData name="Morten Pedholt Pedersen Pedersen" userId="f022d0bc-d296-4d28-8a6c-a5550b52d317" providerId="ADAL" clId="{186AD669-A72C-4CB1-AA48-2F27D57BF852}" dt="2023-01-13T07:10:14.732" v="330"/>
          <ac:picMkLst>
            <pc:docMk/>
            <pc:sldMk cId="4043858283" sldId="2260"/>
            <ac:picMk id="12" creationId="{A0C01DCC-8D73-F8BC-D06C-E093D1509C68}"/>
          </ac:picMkLst>
        </pc:picChg>
      </pc:sldChg>
      <pc:sldChg chg="modSp mod">
        <pc:chgData name="Morten Pedholt Pedersen Pedersen" userId="f022d0bc-d296-4d28-8a6c-a5550b52d317" providerId="ADAL" clId="{186AD669-A72C-4CB1-AA48-2F27D57BF852}" dt="2023-01-13T07:14:37.815" v="335" actId="20577"/>
        <pc:sldMkLst>
          <pc:docMk/>
          <pc:sldMk cId="2073556711" sldId="2285"/>
        </pc:sldMkLst>
        <pc:spChg chg="mod">
          <ac:chgData name="Morten Pedholt Pedersen Pedersen" userId="f022d0bc-d296-4d28-8a6c-a5550b52d317" providerId="ADAL" clId="{186AD669-A72C-4CB1-AA48-2F27D57BF852}" dt="2023-01-13T07:14:37.815" v="335" actId="20577"/>
          <ac:spMkLst>
            <pc:docMk/>
            <pc:sldMk cId="2073556711" sldId="2285"/>
            <ac:spMk id="5" creationId="{F685C9C9-948E-4EC3-B5AD-566FDAA466AC}"/>
          </ac:spMkLst>
        </pc:spChg>
      </pc:sldChg>
      <pc:sldChg chg="modSp mod">
        <pc:chgData name="Morten Pedholt Pedersen Pedersen" userId="f022d0bc-d296-4d28-8a6c-a5550b52d317" providerId="ADAL" clId="{186AD669-A72C-4CB1-AA48-2F27D57BF852}" dt="2023-01-13T07:14:55.940" v="339" actId="20577"/>
        <pc:sldMkLst>
          <pc:docMk/>
          <pc:sldMk cId="2477096606" sldId="2287"/>
        </pc:sldMkLst>
        <pc:spChg chg="mod">
          <ac:chgData name="Morten Pedholt Pedersen Pedersen" userId="f022d0bc-d296-4d28-8a6c-a5550b52d317" providerId="ADAL" clId="{186AD669-A72C-4CB1-AA48-2F27D57BF852}" dt="2023-01-13T07:14:55.940" v="339" actId="20577"/>
          <ac:spMkLst>
            <pc:docMk/>
            <pc:sldMk cId="2477096606" sldId="2287"/>
            <ac:spMk id="4" creationId="{7F9D515A-C4C6-43A1-B14D-23FA4B3BD068}"/>
          </ac:spMkLst>
        </pc:spChg>
      </pc:sldChg>
      <pc:sldChg chg="mod modShow">
        <pc:chgData name="Morten Pedholt Pedersen Pedersen" userId="f022d0bc-d296-4d28-8a6c-a5550b52d317" providerId="ADAL" clId="{186AD669-A72C-4CB1-AA48-2F27D57BF852}" dt="2023-01-13T07:03:07.396" v="55" actId="729"/>
        <pc:sldMkLst>
          <pc:docMk/>
          <pc:sldMk cId="3241236154" sldId="2297"/>
        </pc:sldMkLst>
      </pc:sldChg>
      <pc:sldChg chg="addSp delSp modSp mod modShow">
        <pc:chgData name="Morten Pedholt Pedersen Pedersen" userId="f022d0bc-d296-4d28-8a6c-a5550b52d317" providerId="ADAL" clId="{186AD669-A72C-4CB1-AA48-2F27D57BF852}" dt="2023-01-13T07:03:10.111" v="56" actId="729"/>
        <pc:sldMkLst>
          <pc:docMk/>
          <pc:sldMk cId="950968332" sldId="2298"/>
        </pc:sldMkLst>
        <pc:spChg chg="mod">
          <ac:chgData name="Morten Pedholt Pedersen Pedersen" userId="f022d0bc-d296-4d28-8a6c-a5550b52d317" providerId="ADAL" clId="{186AD669-A72C-4CB1-AA48-2F27D57BF852}" dt="2023-01-13T07:02:57.114" v="54" actId="1076"/>
          <ac:spMkLst>
            <pc:docMk/>
            <pc:sldMk cId="950968332" sldId="2298"/>
            <ac:spMk id="2" creationId="{163C1259-DEB0-45FA-8358-015FD53CC58A}"/>
          </ac:spMkLst>
        </pc:spChg>
        <pc:spChg chg="add mod">
          <ac:chgData name="Morten Pedholt Pedersen Pedersen" userId="f022d0bc-d296-4d28-8a6c-a5550b52d317" providerId="ADAL" clId="{186AD669-A72C-4CB1-AA48-2F27D57BF852}" dt="2023-01-13T06:48:46.562" v="0"/>
          <ac:spMkLst>
            <pc:docMk/>
            <pc:sldMk cId="950968332" sldId="2298"/>
            <ac:spMk id="3" creationId="{F2AE78AC-1B24-5922-ECDC-C25EDFB6A84F}"/>
          </ac:spMkLst>
        </pc:spChg>
        <pc:spChg chg="mod">
          <ac:chgData name="Morten Pedholt Pedersen Pedersen" userId="f022d0bc-d296-4d28-8a6c-a5550b52d317" providerId="ADAL" clId="{186AD669-A72C-4CB1-AA48-2F27D57BF852}" dt="2023-01-13T07:02:27.067" v="53" actId="1076"/>
          <ac:spMkLst>
            <pc:docMk/>
            <pc:sldMk cId="950968332" sldId="2298"/>
            <ac:spMk id="5" creationId="{F685C9C9-948E-4EC3-B5AD-566FDAA466AC}"/>
          </ac:spMkLst>
        </pc:spChg>
        <pc:picChg chg="del">
          <ac:chgData name="Morten Pedholt Pedersen Pedersen" userId="f022d0bc-d296-4d28-8a6c-a5550b52d317" providerId="ADAL" clId="{186AD669-A72C-4CB1-AA48-2F27D57BF852}" dt="2023-01-13T07:02:19.943" v="52" actId="478"/>
          <ac:picMkLst>
            <pc:docMk/>
            <pc:sldMk cId="950968332" sldId="2298"/>
            <ac:picMk id="7" creationId="{1D314412-5856-61CD-50CB-209930886393}"/>
          </ac:picMkLst>
        </pc:picChg>
      </pc:sldChg>
      <pc:sldChg chg="modSp mod">
        <pc:chgData name="Morten Pedholt Pedersen Pedersen" userId="f022d0bc-d296-4d28-8a6c-a5550b52d317" providerId="ADAL" clId="{186AD669-A72C-4CB1-AA48-2F27D57BF852}" dt="2023-01-13T07:03:51.011" v="117" actId="6549"/>
        <pc:sldMkLst>
          <pc:docMk/>
          <pc:sldMk cId="2954266462" sldId="2304"/>
        </pc:sldMkLst>
        <pc:spChg chg="mod">
          <ac:chgData name="Morten Pedholt Pedersen Pedersen" userId="f022d0bc-d296-4d28-8a6c-a5550b52d317" providerId="ADAL" clId="{186AD669-A72C-4CB1-AA48-2F27D57BF852}" dt="2023-01-13T07:03:51.011" v="117" actId="6549"/>
          <ac:spMkLst>
            <pc:docMk/>
            <pc:sldMk cId="2954266462" sldId="2304"/>
            <ac:spMk id="5" creationId="{F685C9C9-948E-4EC3-B5AD-566FDAA466AC}"/>
          </ac:spMkLst>
        </pc:spChg>
      </pc:sldChg>
      <pc:sldChg chg="delSp modSp mod delAnim modAnim">
        <pc:chgData name="Morten Pedholt Pedersen Pedersen" userId="f022d0bc-d296-4d28-8a6c-a5550b52d317" providerId="ADAL" clId="{186AD669-A72C-4CB1-AA48-2F27D57BF852}" dt="2023-01-13T08:08:49.598" v="344"/>
        <pc:sldMkLst>
          <pc:docMk/>
          <pc:sldMk cId="3208997361" sldId="2305"/>
        </pc:sldMkLst>
        <pc:picChg chg="mod">
          <ac:chgData name="Morten Pedholt Pedersen Pedersen" userId="f022d0bc-d296-4d28-8a6c-a5550b52d317" providerId="ADAL" clId="{186AD669-A72C-4CB1-AA48-2F27D57BF852}" dt="2023-01-13T08:08:47.948" v="342" actId="1076"/>
          <ac:picMkLst>
            <pc:docMk/>
            <pc:sldMk cId="3208997361" sldId="2305"/>
            <ac:picMk id="5" creationId="{2C524954-D11E-7061-5D6C-031A42DB1918}"/>
          </ac:picMkLst>
        </pc:picChg>
        <pc:picChg chg="del">
          <ac:chgData name="Morten Pedholt Pedersen Pedersen" userId="f022d0bc-d296-4d28-8a6c-a5550b52d317" providerId="ADAL" clId="{186AD669-A72C-4CB1-AA48-2F27D57BF852}" dt="2023-01-13T08:08:44.510" v="340" actId="478"/>
          <ac:picMkLst>
            <pc:docMk/>
            <pc:sldMk cId="3208997361" sldId="2305"/>
            <ac:picMk id="10" creationId="{90BD10BA-82E9-844F-D6CA-F094063A1534}"/>
          </ac:picMkLst>
        </pc:picChg>
        <pc:picChg chg="mod">
          <ac:chgData name="Morten Pedholt Pedersen Pedersen" userId="f022d0bc-d296-4d28-8a6c-a5550b52d317" providerId="ADAL" clId="{186AD669-A72C-4CB1-AA48-2F27D57BF852}" dt="2023-01-13T08:08:45.969" v="341" actId="1076"/>
          <ac:picMkLst>
            <pc:docMk/>
            <pc:sldMk cId="3208997361" sldId="2305"/>
            <ac:picMk id="12" creationId="{179AA0A7-167B-FBBB-2CCC-5E15D2C967F9}"/>
          </ac:picMkLst>
        </pc:picChg>
      </pc:sldChg>
      <pc:sldChg chg="delSp modSp mod modAnim">
        <pc:chgData name="Morten Pedholt Pedersen Pedersen" userId="f022d0bc-d296-4d28-8a6c-a5550b52d317" providerId="ADAL" clId="{186AD669-A72C-4CB1-AA48-2F27D57BF852}" dt="2023-01-13T08:09:12.753" v="363" actId="1076"/>
        <pc:sldMkLst>
          <pc:docMk/>
          <pc:sldMk cId="1225846077" sldId="2307"/>
        </pc:sldMkLst>
        <pc:spChg chg="mod">
          <ac:chgData name="Morten Pedholt Pedersen Pedersen" userId="f022d0bc-d296-4d28-8a6c-a5550b52d317" providerId="ADAL" clId="{186AD669-A72C-4CB1-AA48-2F27D57BF852}" dt="2023-01-13T08:09:08.265" v="362" actId="1076"/>
          <ac:spMkLst>
            <pc:docMk/>
            <pc:sldMk cId="1225846077" sldId="2307"/>
            <ac:spMk id="2" creationId="{FBC4FACA-9691-C036-7DE4-8D95AFAB4E1A}"/>
          </ac:spMkLst>
        </pc:spChg>
        <pc:spChg chg="mod">
          <ac:chgData name="Morten Pedholt Pedersen Pedersen" userId="f022d0bc-d296-4d28-8a6c-a5550b52d317" providerId="ADAL" clId="{186AD669-A72C-4CB1-AA48-2F27D57BF852}" dt="2023-01-13T08:09:05.923" v="360" actId="1076"/>
          <ac:spMkLst>
            <pc:docMk/>
            <pc:sldMk cId="1225846077" sldId="2307"/>
            <ac:spMk id="8" creationId="{7E0738D4-BFD3-A79C-BD66-AF23A57F7AFD}"/>
          </ac:spMkLst>
        </pc:spChg>
        <pc:spChg chg="mod">
          <ac:chgData name="Morten Pedholt Pedersen Pedersen" userId="f022d0bc-d296-4d28-8a6c-a5550b52d317" providerId="ADAL" clId="{186AD669-A72C-4CB1-AA48-2F27D57BF852}" dt="2023-01-13T08:09:05.923" v="360" actId="1076"/>
          <ac:spMkLst>
            <pc:docMk/>
            <pc:sldMk cId="1225846077" sldId="2307"/>
            <ac:spMk id="9" creationId="{DC665A82-53D6-2399-7FA9-ACFB820EA935}"/>
          </ac:spMkLst>
        </pc:spChg>
        <pc:spChg chg="mod">
          <ac:chgData name="Morten Pedholt Pedersen Pedersen" userId="f022d0bc-d296-4d28-8a6c-a5550b52d317" providerId="ADAL" clId="{186AD669-A72C-4CB1-AA48-2F27D57BF852}" dt="2023-01-13T08:09:05.923" v="360" actId="1076"/>
          <ac:spMkLst>
            <pc:docMk/>
            <pc:sldMk cId="1225846077" sldId="2307"/>
            <ac:spMk id="11" creationId="{FD040967-99A9-C2F3-4E5D-C04676FEE88B}"/>
          </ac:spMkLst>
        </pc:spChg>
        <pc:spChg chg="mod">
          <ac:chgData name="Morten Pedholt Pedersen Pedersen" userId="f022d0bc-d296-4d28-8a6c-a5550b52d317" providerId="ADAL" clId="{186AD669-A72C-4CB1-AA48-2F27D57BF852}" dt="2023-01-13T08:09:05.923" v="360" actId="1076"/>
          <ac:spMkLst>
            <pc:docMk/>
            <pc:sldMk cId="1225846077" sldId="2307"/>
            <ac:spMk id="13" creationId="{142D4F4E-CAD6-61D1-857C-3581A6467F49}"/>
          </ac:spMkLst>
        </pc:spChg>
        <pc:spChg chg="mod">
          <ac:chgData name="Morten Pedholt Pedersen Pedersen" userId="f022d0bc-d296-4d28-8a6c-a5550b52d317" providerId="ADAL" clId="{186AD669-A72C-4CB1-AA48-2F27D57BF852}" dt="2023-01-13T08:09:12.753" v="363" actId="1076"/>
          <ac:spMkLst>
            <pc:docMk/>
            <pc:sldMk cId="1225846077" sldId="2307"/>
            <ac:spMk id="20" creationId="{B7B0B992-0CD4-E708-5AD8-8D0AFE20181F}"/>
          </ac:spMkLst>
        </pc:spChg>
        <pc:spChg chg="mod">
          <ac:chgData name="Morten Pedholt Pedersen Pedersen" userId="f022d0bc-d296-4d28-8a6c-a5550b52d317" providerId="ADAL" clId="{186AD669-A72C-4CB1-AA48-2F27D57BF852}" dt="2023-01-13T08:09:05.923" v="360" actId="1076"/>
          <ac:spMkLst>
            <pc:docMk/>
            <pc:sldMk cId="1225846077" sldId="2307"/>
            <ac:spMk id="25" creationId="{6266D202-4ABA-F5EB-33A1-DC72B39FA62C}"/>
          </ac:spMkLst>
        </pc:spChg>
        <pc:spChg chg="mod">
          <ac:chgData name="Morten Pedholt Pedersen Pedersen" userId="f022d0bc-d296-4d28-8a6c-a5550b52d317" providerId="ADAL" clId="{186AD669-A72C-4CB1-AA48-2F27D57BF852}" dt="2023-01-13T08:09:05.923" v="360" actId="1076"/>
          <ac:spMkLst>
            <pc:docMk/>
            <pc:sldMk cId="1225846077" sldId="2307"/>
            <ac:spMk id="26" creationId="{D8CB74CC-FB55-7685-457B-ECDAFE8B105F}"/>
          </ac:spMkLst>
        </pc:spChg>
        <pc:spChg chg="mod">
          <ac:chgData name="Morten Pedholt Pedersen Pedersen" userId="f022d0bc-d296-4d28-8a6c-a5550b52d317" providerId="ADAL" clId="{186AD669-A72C-4CB1-AA48-2F27D57BF852}" dt="2023-01-13T08:09:05.923" v="360" actId="1076"/>
          <ac:spMkLst>
            <pc:docMk/>
            <pc:sldMk cId="1225846077" sldId="2307"/>
            <ac:spMk id="27" creationId="{97AF09F3-BEB8-32A3-135E-1D29D60CF70D}"/>
          </ac:spMkLst>
        </pc:spChg>
        <pc:spChg chg="mod">
          <ac:chgData name="Morten Pedholt Pedersen Pedersen" userId="f022d0bc-d296-4d28-8a6c-a5550b52d317" providerId="ADAL" clId="{186AD669-A72C-4CB1-AA48-2F27D57BF852}" dt="2023-01-13T08:09:05.923" v="360" actId="1076"/>
          <ac:spMkLst>
            <pc:docMk/>
            <pc:sldMk cId="1225846077" sldId="2307"/>
            <ac:spMk id="28" creationId="{6D65828B-4E01-1BF3-CACB-4BA7F55BD619}"/>
          </ac:spMkLst>
        </pc:spChg>
        <pc:picChg chg="mod">
          <ac:chgData name="Morten Pedholt Pedersen Pedersen" userId="f022d0bc-d296-4d28-8a6c-a5550b52d317" providerId="ADAL" clId="{186AD669-A72C-4CB1-AA48-2F27D57BF852}" dt="2023-01-13T08:09:12.753" v="363" actId="1076"/>
          <ac:picMkLst>
            <pc:docMk/>
            <pc:sldMk cId="1225846077" sldId="2307"/>
            <ac:picMk id="5" creationId="{2C524954-D11E-7061-5D6C-031A42DB1918}"/>
          </ac:picMkLst>
        </pc:picChg>
        <pc:picChg chg="mod">
          <ac:chgData name="Morten Pedholt Pedersen Pedersen" userId="f022d0bc-d296-4d28-8a6c-a5550b52d317" providerId="ADAL" clId="{186AD669-A72C-4CB1-AA48-2F27D57BF852}" dt="2023-01-13T08:09:05.923" v="360" actId="1076"/>
          <ac:picMkLst>
            <pc:docMk/>
            <pc:sldMk cId="1225846077" sldId="2307"/>
            <ac:picMk id="7" creationId="{32EFC1F5-BFB8-EA95-CFF3-A6EB66D05BBC}"/>
          </ac:picMkLst>
        </pc:picChg>
        <pc:picChg chg="del">
          <ac:chgData name="Morten Pedholt Pedersen Pedersen" userId="f022d0bc-d296-4d28-8a6c-a5550b52d317" providerId="ADAL" clId="{186AD669-A72C-4CB1-AA48-2F27D57BF852}" dt="2023-01-13T08:08:51.889" v="345" actId="478"/>
          <ac:picMkLst>
            <pc:docMk/>
            <pc:sldMk cId="1225846077" sldId="2307"/>
            <ac:picMk id="10" creationId="{90BD10BA-82E9-844F-D6CA-F094063A1534}"/>
          </ac:picMkLst>
        </pc:picChg>
        <pc:picChg chg="mod">
          <ac:chgData name="Morten Pedholt Pedersen Pedersen" userId="f022d0bc-d296-4d28-8a6c-a5550b52d317" providerId="ADAL" clId="{186AD669-A72C-4CB1-AA48-2F27D57BF852}" dt="2023-01-13T08:08:57.943" v="359" actId="1076"/>
          <ac:picMkLst>
            <pc:docMk/>
            <pc:sldMk cId="1225846077" sldId="2307"/>
            <ac:picMk id="12" creationId="{179AA0A7-167B-FBBB-2CCC-5E15D2C967F9}"/>
          </ac:picMkLst>
        </pc:picChg>
        <pc:picChg chg="mod">
          <ac:chgData name="Morten Pedholt Pedersen Pedersen" userId="f022d0bc-d296-4d28-8a6c-a5550b52d317" providerId="ADAL" clId="{186AD669-A72C-4CB1-AA48-2F27D57BF852}" dt="2023-01-13T08:09:12.753" v="363" actId="1076"/>
          <ac:picMkLst>
            <pc:docMk/>
            <pc:sldMk cId="1225846077" sldId="2307"/>
            <ac:picMk id="14" creationId="{687D08EB-E874-6674-1D81-A74860EE157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>
            <a:extLst>
              <a:ext uri="{FF2B5EF4-FFF2-40B4-BE49-F238E27FC236}">
                <a16:creationId xmlns:a16="http://schemas.microsoft.com/office/drawing/2014/main" id="{AEF67B91-C32C-43CB-BE04-CF4E20F3FBE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18BF8317-AB06-49A0-ACA0-8D52B8DDCA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08D376-55D8-43F5-AB6D-010706F35432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7CF44D2E-64DB-4AD4-BE7E-55AF3AB6A8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D8808D9E-67C1-4CEB-9670-15D65E5FF8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7A5F2-63EB-46DB-9AD1-0E55F0A51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165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81141B-906C-4F3F-A60A-220B0F409EAB}" type="datetimeFigureOut">
              <a:rPr lang="da-DK" smtClean="0"/>
              <a:t>13-01-2023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9B4C1B-7C8B-42BD-BBE4-68325A20E94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7833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B4C1B-7C8B-42BD-BBE4-68325A20E94F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51416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B4C1B-7C8B-42BD-BBE4-68325A20E94F}" type="slidenum">
              <a:rPr lang="da-DK" smtClean="0"/>
              <a:t>20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83990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B4C1B-7C8B-42BD-BBE4-68325A20E94F}" type="slidenum">
              <a:rPr lang="da-DK" smtClean="0"/>
              <a:t>21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94685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B4C1B-7C8B-42BD-BBE4-68325A20E94F}" type="slidenum">
              <a:rPr lang="da-DK" smtClean="0"/>
              <a:t>22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02228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B4C1B-7C8B-42BD-BBE4-68325A20E94F}" type="slidenum">
              <a:rPr lang="da-DK" smtClean="0"/>
              <a:t>23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53900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B4C1B-7C8B-42BD-BBE4-68325A20E94F}" type="slidenum">
              <a:rPr lang="da-DK" smtClean="0"/>
              <a:t>24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199322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B4C1B-7C8B-42BD-BBE4-68325A20E94F}" type="slidenum">
              <a:rPr lang="da-DK" smtClean="0"/>
              <a:t>25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097555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B4C1B-7C8B-42BD-BBE4-68325A20E94F}" type="slidenum">
              <a:rPr lang="da-DK" smtClean="0"/>
              <a:t>26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766975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B4C1B-7C8B-42BD-BBE4-68325A20E94F}" type="slidenum">
              <a:rPr lang="da-DK" smtClean="0"/>
              <a:t>27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374335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B4C1B-7C8B-42BD-BBE4-68325A20E94F}" type="slidenum">
              <a:rPr lang="da-DK" smtClean="0"/>
              <a:t>28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42489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B4C1B-7C8B-42BD-BBE4-68325A20E94F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09135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B4C1B-7C8B-42BD-BBE4-68325A20E94F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95014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B4C1B-7C8B-42BD-BBE4-68325A20E94F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94854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B4C1B-7C8B-42BD-BBE4-68325A20E94F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64645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B4C1B-7C8B-42BD-BBE4-68325A20E94F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71986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B4C1B-7C8B-42BD-BBE4-68325A20E94F}" type="slidenum">
              <a:rPr lang="da-DK" smtClean="0"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92529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B4C1B-7C8B-42BD-BBE4-68325A20E94F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17787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B4C1B-7C8B-42BD-BBE4-68325A20E94F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21285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A6566ECB-3699-4CB0-9E59-CFDAC03F04B7}"/>
              </a:ext>
            </a:extLst>
          </p:cNvPr>
          <p:cNvSpPr txBox="1">
            <a:spLocks/>
          </p:cNvSpPr>
          <p:nvPr userDrawn="1"/>
        </p:nvSpPr>
        <p:spPr>
          <a:xfrm>
            <a:off x="10709481" y="6477918"/>
            <a:ext cx="1188736" cy="3029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31375A4-56A4-47D6-9801-1991572033F7}" type="slidenum">
              <a:rPr lang="en-GB" sz="1050" smtClean="0">
                <a:solidFill>
                  <a:schemeClr val="bg1"/>
                </a:solidFill>
              </a:rPr>
              <a:pPr algn="r"/>
              <a:t>‹#›</a:t>
            </a:fld>
            <a:endParaRPr lang="en-GB" sz="105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239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2126DA-F2AB-424A-8919-6050DD7DAC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200" y="286603"/>
            <a:ext cx="1090026" cy="80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26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FCCA63C-B22F-42DD-A5DE-607B66C3378F}"/>
              </a:ext>
            </a:extLst>
          </p:cNvPr>
          <p:cNvSpPr txBox="1">
            <a:spLocks/>
          </p:cNvSpPr>
          <p:nvPr userDrawn="1"/>
        </p:nvSpPr>
        <p:spPr>
          <a:xfrm>
            <a:off x="10709481" y="6477918"/>
            <a:ext cx="1188736" cy="3029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31375A4-56A4-47D6-9801-1991572033F7}" type="slidenum">
              <a:rPr lang="en-GB" sz="1050" smtClean="0">
                <a:solidFill>
                  <a:schemeClr val="bg1"/>
                </a:solidFill>
              </a:rPr>
              <a:pPr algn="r"/>
              <a:t>‹#›</a:t>
            </a:fld>
            <a:endParaRPr lang="en-GB" sz="1050">
              <a:solidFill>
                <a:schemeClr val="bg1"/>
              </a:solidFill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F2454A7-04ED-4D2B-8839-D1E54C93F64F}"/>
              </a:ext>
            </a:extLst>
          </p:cNvPr>
          <p:cNvSpPr txBox="1">
            <a:spLocks/>
          </p:cNvSpPr>
          <p:nvPr userDrawn="1"/>
        </p:nvSpPr>
        <p:spPr>
          <a:xfrm>
            <a:off x="882411" y="6477918"/>
            <a:ext cx="3337049" cy="302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/>
              <a:t>APENTO </a:t>
            </a:r>
            <a:r>
              <a:rPr lang="en-GB" err="1"/>
              <a:t>ApS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904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5682117-F54B-498A-A4B6-8C97D89D6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1D2C75-F78B-44D3-835D-64AE39D7C6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200" y="286603"/>
            <a:ext cx="1090026" cy="80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734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7C836-C234-6924-2F77-CDC3D4B311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8A1A9A-03A9-BB9A-AB59-8E6B358A25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9F83A-4984-1F45-C93C-C730E661A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2D58-5430-5246-BAFD-C27F32EBA3BE}" type="datetimeFigureOut">
              <a:rPr lang="en-DK" smtClean="0"/>
              <a:t>01/13/2023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8FCF0-2E24-3BD5-0E49-B550DE0D6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35BD8-BFF5-AE14-FB51-FF092E0D9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4302F-0FF3-7F4B-858B-09ED061647A6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03712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A73FF-4956-29FE-AF4C-DDEBB2560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C4620-5616-FA54-5E4F-86943F0F6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B061E-8307-5554-C09A-AA5A21EEF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2D58-5430-5246-BAFD-C27F32EBA3BE}" type="datetimeFigureOut">
              <a:rPr lang="en-DK" smtClean="0"/>
              <a:t>01/13/2023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853D9-8F78-39E3-3122-212C8213C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822B3-EA33-7F0B-32F3-31B82EB9B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4302F-0FF3-7F4B-858B-09ED061647A6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1650087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34F9F-B722-3CF0-6E44-8A2FE9970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F39518-2AEA-C29D-8851-9D15506F2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EF814-D5C2-E847-BAD4-219300E81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2D58-5430-5246-BAFD-C27F32EBA3BE}" type="datetimeFigureOut">
              <a:rPr lang="en-DK" smtClean="0"/>
              <a:t>01/13/2023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3A1FB-E98A-4C75-45EE-78BB6B6DE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26B1A-6AE8-19F2-9C35-48395E5AB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4302F-0FF3-7F4B-858B-09ED061647A6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621269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6C2DF-CF4D-07C6-0165-A70C2AC10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3F347-EA46-814D-E1FA-38C62BE13D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C7D96-E370-9CF0-8E20-D0DC852669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14C794-49C8-8CD2-994F-C625238BA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2D58-5430-5246-BAFD-C27F32EBA3BE}" type="datetimeFigureOut">
              <a:rPr lang="en-DK" smtClean="0"/>
              <a:t>01/13/2023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A7E2C7-6899-9706-1744-7FBAC3536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8ACE09-A102-7467-DC4B-88FEB1D23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4302F-0FF3-7F4B-858B-09ED061647A6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156089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AC5D1-81E5-E129-5BD4-C02399CBC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BAD881-07C9-2960-F15B-4A7E02E82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2DEBA1-BC95-C40E-546C-F9CC735A7E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BC1FD8-5395-537F-9528-B0B13C1554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20AF84-8C32-44DC-EFA8-FEC6EAC9FB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7CBD0E-9E52-EBEB-EA22-58DE80CE0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2D58-5430-5246-BAFD-C27F32EBA3BE}" type="datetimeFigureOut">
              <a:rPr lang="en-DK" smtClean="0"/>
              <a:t>01/13/2023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E59407-14A8-315B-E63F-9E925D42F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C8CE84-A53F-CE42-87FD-CC262683F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4302F-0FF3-7F4B-858B-09ED061647A6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152013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4DD24-001F-9A2B-4A9C-342CA9CA0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D06E00-F59D-79F0-A3E6-FFBB23DF1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2D58-5430-5246-BAFD-C27F32EBA3BE}" type="datetimeFigureOut">
              <a:rPr lang="en-DK" smtClean="0"/>
              <a:t>01/13/2023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E9A411-EF0A-40E1-0C4F-BB306A2A0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910922-2FD9-3684-A75C-76A497DC6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4302F-0FF3-7F4B-858B-09ED061647A6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4266348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2E567C-527A-42AD-6E23-FCBF94177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2D58-5430-5246-BAFD-C27F32EBA3BE}" type="datetimeFigureOut">
              <a:rPr lang="en-DK" smtClean="0"/>
              <a:t>01/13/2023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33A853-7E64-5F8A-3759-1C8DA7E02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77950-F1C1-B42C-4602-A32E709CB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4302F-0FF3-7F4B-858B-09ED061647A6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0769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79281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9F627-F954-4B52-27E6-BD44544DC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49734-CF2A-2BE3-C67C-7E846C58C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208FF1-6EB2-5DDF-41E7-928099145F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3C8FCE-CD37-ACEE-334D-D59EB8FBA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2D58-5430-5246-BAFD-C27F32EBA3BE}" type="datetimeFigureOut">
              <a:rPr lang="en-DK" smtClean="0"/>
              <a:t>01/13/2023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5F6F4F-18D1-9F89-566E-79CC4055A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5A225-5023-678D-9E81-7A13BF2C0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4302F-0FF3-7F4B-858B-09ED061647A6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848915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19510-2807-5E79-CB7C-C5B168113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AE1CF9-92B8-0D30-06AF-159EDB73F1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92E40C-D053-BDFC-2B11-A4DD9772B1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B8BAFB-F090-789A-D26A-8459F4E6E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2D58-5430-5246-BAFD-C27F32EBA3BE}" type="datetimeFigureOut">
              <a:rPr lang="en-DK" smtClean="0"/>
              <a:t>01/13/2023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28F4E1-06E7-3D43-CA5A-FCDF1AA22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BEAAA2-D997-0174-6B02-BB07897F3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4302F-0FF3-7F4B-858B-09ED061647A6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1864822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AF8EE-E80A-BA77-0049-07C99B7CC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1BC050-2D2E-6CCE-5E2D-306D9FE4DF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90C91-297B-B5CD-C933-5DA013579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2D58-5430-5246-BAFD-C27F32EBA3BE}" type="datetimeFigureOut">
              <a:rPr lang="en-DK" smtClean="0"/>
              <a:t>01/13/2023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F12F9-E3A9-2D4B-C222-1739845DC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9B503-82CD-281B-6690-7C7292D29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4302F-0FF3-7F4B-858B-09ED061647A6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031146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F23BB0-F8C1-3DD3-EE86-9A21C2198A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AF2046-80F7-EF03-EB83-B1EE9B37FC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03D15-7CD8-1B42-6150-2DCE76EC6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2D58-5430-5246-BAFD-C27F32EBA3BE}" type="datetimeFigureOut">
              <a:rPr lang="en-DK" smtClean="0"/>
              <a:t>01/13/2023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A62022-CFAA-41D4-ACD5-1691F5BDB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C2BC4-0B79-4BA4-8662-7B7E2E335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4302F-0FF3-7F4B-858B-09ED061647A6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449120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On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gradFill>
            <a:gsLst>
              <a:gs pos="60000">
                <a:schemeClr val="accent2"/>
              </a:gs>
              <a:gs pos="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600200"/>
            <a:ext cx="10515600" cy="2240280"/>
          </a:xfrm>
        </p:spPr>
        <p:txBody>
          <a:bodyPr anchor="b">
            <a:no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200" y="3854659"/>
            <a:ext cx="10515600" cy="1143000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cap="none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684108" y="26363548"/>
            <a:ext cx="6491381" cy="228600"/>
          </a:xfrm>
        </p:spPr>
        <p:txBody>
          <a:bodyPr/>
          <a:lstStyle>
            <a:lvl1pPr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GB"/>
              <a:t>© EG A/S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0709481" y="26363548"/>
            <a:ext cx="773502" cy="228600"/>
          </a:xfrm>
        </p:spPr>
        <p:txBody>
          <a:bodyPr/>
          <a:lstStyle>
            <a:lvl1pPr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E31375A4-56A4-47D6-9801-1991572033F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9592805"/>
      </p:ext>
    </p:extLst>
  </p:cSld>
  <p:clrMapOvr>
    <a:masterClrMapping/>
  </p:clrMapOvr>
  <p:transition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75814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5682117-F54B-498A-A4B6-8C97D89D6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1D2C75-F78B-44D3-835D-64AE39D7C6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200" y="286603"/>
            <a:ext cx="1090026" cy="80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47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 On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gradFill>
            <a:gsLst>
              <a:gs pos="60000">
                <a:schemeClr val="accent2"/>
              </a:gs>
              <a:gs pos="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600200"/>
            <a:ext cx="10515600" cy="2240280"/>
          </a:xfrm>
        </p:spPr>
        <p:txBody>
          <a:bodyPr anchor="b">
            <a:no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200" y="3854659"/>
            <a:ext cx="10515600" cy="1143000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cap="none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684108" y="26363548"/>
            <a:ext cx="6491381" cy="228600"/>
          </a:xfrm>
        </p:spPr>
        <p:txBody>
          <a:bodyPr/>
          <a:lstStyle>
            <a:lvl1pPr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GB"/>
              <a:t>© EG A/S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0709481" y="26363548"/>
            <a:ext cx="773502" cy="228600"/>
          </a:xfrm>
        </p:spPr>
        <p:txBody>
          <a:bodyPr/>
          <a:lstStyle>
            <a:lvl1pPr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E31375A4-56A4-47D6-9801-1991572033F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4094959"/>
      </p:ext>
    </p:extLst>
  </p:cSld>
  <p:clrMapOvr>
    <a:masterClrMapping/>
  </p:clrMapOvr>
  <p:transition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 On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gradFill>
            <a:gsLst>
              <a:gs pos="60000">
                <a:schemeClr val="accent2"/>
              </a:gs>
              <a:gs pos="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600200"/>
            <a:ext cx="10515600" cy="2240280"/>
          </a:xfrm>
        </p:spPr>
        <p:txBody>
          <a:bodyPr anchor="b">
            <a:no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200" y="3854659"/>
            <a:ext cx="10515600" cy="1143000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cap="none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684108" y="26363548"/>
            <a:ext cx="6491381" cy="228600"/>
          </a:xfrm>
        </p:spPr>
        <p:txBody>
          <a:bodyPr/>
          <a:lstStyle>
            <a:lvl1pPr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GB"/>
              <a:t>© EG A/S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0709481" y="26363548"/>
            <a:ext cx="773502" cy="228600"/>
          </a:xfrm>
        </p:spPr>
        <p:txBody>
          <a:bodyPr/>
          <a:lstStyle>
            <a:lvl1pPr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E31375A4-56A4-47D6-9801-1991572033F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4043357"/>
      </p:ext>
    </p:extLst>
  </p:cSld>
  <p:clrMapOvr>
    <a:masterClrMapping/>
  </p:clrMapOvr>
  <p:transition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F1D2D58-5430-5246-BAFD-C27F32EBA3BE}" type="datetimeFigureOut">
              <a:rPr lang="en-DK" smtClean="0"/>
              <a:t>01/13/2023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364302F-0FF3-7F4B-858B-09ED061647A6}" type="slidenum">
              <a:rPr lang="en-DK" smtClean="0"/>
              <a:t>‹#›</a:t>
            </a:fld>
            <a:endParaRPr lang="en-DK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777325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93A7E907-A1D3-4AC2-8EC2-E25CA8DAABBB}"/>
              </a:ext>
            </a:extLst>
          </p:cNvPr>
          <p:cNvSpPr txBox="1">
            <a:spLocks/>
          </p:cNvSpPr>
          <p:nvPr userDrawn="1"/>
        </p:nvSpPr>
        <p:spPr>
          <a:xfrm>
            <a:off x="10709481" y="6477918"/>
            <a:ext cx="1188736" cy="3029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31375A4-56A4-47D6-9801-1991572033F7}" type="slidenum">
              <a:rPr lang="en-GB" sz="1050" smtClean="0">
                <a:solidFill>
                  <a:schemeClr val="bg1"/>
                </a:solidFill>
              </a:rPr>
              <a:pPr algn="r"/>
              <a:t>‹#›</a:t>
            </a:fld>
            <a:endParaRPr lang="en-GB" sz="105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3049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2D58-5430-5246-BAFD-C27F32EBA3BE}" type="datetimeFigureOut">
              <a:rPr lang="en-DK" smtClean="0"/>
              <a:t>01/13/2023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4302F-0FF3-7F4B-858B-09ED061647A6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226434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F1D2D58-5430-5246-BAFD-C27F32EBA3BE}" type="datetimeFigureOut">
              <a:rPr lang="en-DK" smtClean="0"/>
              <a:t>01/13/2023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64302F-0FF3-7F4B-858B-09ED061647A6}" type="slidenum">
              <a:rPr lang="en-DK" smtClean="0"/>
              <a:t>‹#›</a:t>
            </a:fld>
            <a:endParaRPr lang="en-DK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144268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2D58-5430-5246-BAFD-C27F32EBA3BE}" type="datetimeFigureOut">
              <a:rPr lang="en-DK" smtClean="0"/>
              <a:t>01/13/2023</a:t>
            </a:fld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4302F-0FF3-7F4B-858B-09ED061647A6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09162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2D58-5430-5246-BAFD-C27F32EBA3BE}" type="datetimeFigureOut">
              <a:rPr lang="en-DK" smtClean="0"/>
              <a:t>01/13/2023</a:t>
            </a:fld>
            <a:endParaRPr lang="en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4302F-0FF3-7F4B-858B-09ED061647A6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004987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2D58-5430-5246-BAFD-C27F32EBA3BE}" type="datetimeFigureOut">
              <a:rPr lang="en-DK" smtClean="0"/>
              <a:t>01/13/2023</a:t>
            </a:fld>
            <a:endParaRPr lang="en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4302F-0FF3-7F4B-858B-09ED061647A6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078612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2D58-5430-5246-BAFD-C27F32EBA3BE}" type="datetimeFigureOut">
              <a:rPr lang="en-DK" smtClean="0"/>
              <a:t>01/13/2023</a:t>
            </a:fld>
            <a:endParaRPr lang="en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4302F-0FF3-7F4B-858B-09ED061647A6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044779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F1D2D58-5430-5246-BAFD-C27F32EBA3BE}" type="datetimeFigureOut">
              <a:rPr lang="en-DK" smtClean="0"/>
              <a:t>01/13/2023</a:t>
            </a:fld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64302F-0FF3-7F4B-858B-09ED061647A6}" type="slidenum">
              <a:rPr lang="en-DK" smtClean="0"/>
              <a:t>‹#›</a:t>
            </a:fld>
            <a:endParaRPr lang="en-DK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854922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F1D2D58-5430-5246-BAFD-C27F32EBA3BE}" type="datetimeFigureOut">
              <a:rPr lang="en-DK" smtClean="0"/>
              <a:t>01/13/2023</a:t>
            </a:fld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64302F-0FF3-7F4B-858B-09ED061647A6}" type="slidenum">
              <a:rPr lang="en-DK" smtClean="0"/>
              <a:t>‹#›</a:t>
            </a:fld>
            <a:endParaRPr lang="en-DK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134015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2D58-5430-5246-BAFD-C27F32EBA3BE}" type="datetimeFigureOut">
              <a:rPr lang="en-DK" smtClean="0"/>
              <a:t>01/13/2023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4302F-0FF3-7F4B-858B-09ED061647A6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9702221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2D58-5430-5246-BAFD-C27F32EBA3BE}" type="datetimeFigureOut">
              <a:rPr lang="en-DK" smtClean="0"/>
              <a:t>01/13/2023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4302F-0FF3-7F4B-858B-09ED061647A6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21826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257363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On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gradFill>
            <a:gsLst>
              <a:gs pos="60000">
                <a:schemeClr val="accent2"/>
              </a:gs>
              <a:gs pos="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600200"/>
            <a:ext cx="10515600" cy="2240280"/>
          </a:xfrm>
        </p:spPr>
        <p:txBody>
          <a:bodyPr anchor="b">
            <a:no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200" y="3854659"/>
            <a:ext cx="10515600" cy="1143000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cap="none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684108" y="26363548"/>
            <a:ext cx="6491381" cy="228600"/>
          </a:xfrm>
        </p:spPr>
        <p:txBody>
          <a:bodyPr/>
          <a:lstStyle>
            <a:lvl1pPr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GB"/>
              <a:t>© EG A/S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0709481" y="26363548"/>
            <a:ext cx="773502" cy="228600"/>
          </a:xfrm>
        </p:spPr>
        <p:txBody>
          <a:bodyPr/>
          <a:lstStyle>
            <a:lvl1pPr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E31375A4-56A4-47D6-9801-1991572033F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084519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4207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2081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n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gradFill>
            <a:gsLst>
              <a:gs pos="60000">
                <a:schemeClr val="accent2"/>
              </a:gs>
              <a:gs pos="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600200"/>
            <a:ext cx="10515600" cy="2240280"/>
          </a:xfrm>
        </p:spPr>
        <p:txBody>
          <a:bodyPr anchor="b">
            <a:no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200" y="3854659"/>
            <a:ext cx="10515600" cy="1143000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cap="none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684108" y="26363548"/>
            <a:ext cx="6491381" cy="228600"/>
          </a:xfrm>
        </p:spPr>
        <p:txBody>
          <a:bodyPr/>
          <a:lstStyle>
            <a:lvl1pPr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GB"/>
              <a:t>© EG A/S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0709481" y="26363548"/>
            <a:ext cx="773502" cy="228600"/>
          </a:xfrm>
        </p:spPr>
        <p:txBody>
          <a:bodyPr/>
          <a:lstStyle>
            <a:lvl1pPr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E31375A4-56A4-47D6-9801-1991572033F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594021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3D56FAB-DD03-4600-9569-D8D3211001B2}"/>
              </a:ext>
            </a:extLst>
          </p:cNvPr>
          <p:cNvSpPr txBox="1">
            <a:spLocks/>
          </p:cNvSpPr>
          <p:nvPr userDrawn="1"/>
        </p:nvSpPr>
        <p:spPr>
          <a:xfrm>
            <a:off x="882411" y="6477918"/>
            <a:ext cx="2775189" cy="302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/>
              <a:t>APENTO </a:t>
            </a:r>
            <a:r>
              <a:rPr lang="en-GB" err="1"/>
              <a:t>ApS</a:t>
            </a:r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010709-A625-4EF3-9B4C-7459D88698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200" y="286603"/>
            <a:ext cx="1090026" cy="80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278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2759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A4A6AD56-282A-4AD6-8E0B-2FCF2E4D51A1}"/>
              </a:ext>
            </a:extLst>
          </p:cNvPr>
          <p:cNvSpPr txBox="1">
            <a:spLocks/>
          </p:cNvSpPr>
          <p:nvPr userDrawn="1"/>
        </p:nvSpPr>
        <p:spPr>
          <a:xfrm>
            <a:off x="10709481" y="6477918"/>
            <a:ext cx="1188736" cy="3029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31375A4-56A4-47D6-9801-1991572033F7}" type="slidenum">
              <a:rPr lang="en-GB" sz="1050" smtClean="0">
                <a:solidFill>
                  <a:schemeClr val="bg1"/>
                </a:solidFill>
              </a:rPr>
              <a:pPr algn="r"/>
              <a:t>‹#›</a:t>
            </a:fld>
            <a:endParaRPr lang="en-GB" sz="105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28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76EC8F-7395-95C1-8F01-9243ED016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9CBB53-907A-FF0B-88F7-70C42B9C4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68E67-C501-E79F-FB01-D8021A94D2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1D2D58-5430-5246-BAFD-C27F32EBA3BE}" type="datetimeFigureOut">
              <a:rPr lang="en-DK" smtClean="0"/>
              <a:t>01/13/2023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45D34-5196-8986-DD16-D3FCD714E5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BAABF-7909-94C3-5219-54903581BA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4302F-0FF3-7F4B-858B-09ED061647A6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21594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699" r:id="rId13"/>
    <p:sldLayoutId id="2147483702" r:id="rId14"/>
    <p:sldLayoutId id="2147484174" r:id="rId15"/>
    <p:sldLayoutId id="214748445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6675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9" r:id="rId1"/>
    <p:sldLayoutId id="2147484560" r:id="rId2"/>
    <p:sldLayoutId id="2147484561" r:id="rId3"/>
    <p:sldLayoutId id="2147484562" r:id="rId4"/>
    <p:sldLayoutId id="2147484563" r:id="rId5"/>
    <p:sldLayoutId id="2147484564" r:id="rId6"/>
    <p:sldLayoutId id="2147484565" r:id="rId7"/>
    <p:sldLayoutId id="2147484566" r:id="rId8"/>
    <p:sldLayoutId id="2147484567" r:id="rId9"/>
    <p:sldLayoutId id="2147484568" r:id="rId10"/>
    <p:sldLayoutId id="2147484569" r:id="rId11"/>
    <p:sldLayoutId id="2147484570" r:id="rId12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ecurity.microsoft.com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6.png"/><Relationship Id="rId12" Type="http://schemas.openxmlformats.org/officeDocument/2006/relationships/hyperlink" Target="https://pedholtlab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.png"/><Relationship Id="rId11" Type="http://schemas.openxmlformats.org/officeDocument/2006/relationships/hyperlink" Target="https://twitter.com/MortenPedholt" TargetMode="External"/><Relationship Id="rId5" Type="http://schemas.microsoft.com/office/2007/relationships/hdphoto" Target="../media/hdphoto1.wdp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hyperlink" Target="https://www.linkedin.com/in/mortenpedholt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g"/><Relationship Id="rId7" Type="http://schemas.openxmlformats.org/officeDocument/2006/relationships/image" Target="../media/image19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8.jpg"/><Relationship Id="rId11" Type="http://schemas.openxmlformats.org/officeDocument/2006/relationships/image" Target="../media/image23.png"/><Relationship Id="rId5" Type="http://schemas.openxmlformats.org/officeDocument/2006/relationships/image" Target="../media/image17.jpeg"/><Relationship Id="rId10" Type="http://schemas.openxmlformats.org/officeDocument/2006/relationships/image" Target="../media/image22.jp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6.jpg"/><Relationship Id="rId5" Type="http://schemas.openxmlformats.org/officeDocument/2006/relationships/image" Target="../media/image5.png"/><Relationship Id="rId4" Type="http://schemas.openxmlformats.org/officeDocument/2006/relationships/image" Target="../media/image2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9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9D515A-C4C6-43A1-B14D-23FA4B3BD0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757599"/>
            <a:ext cx="10515600" cy="134280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Understand and troubleshoot Cloud PC issues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3292579246"/>
      </p:ext>
    </p:extLst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C1259-DEB0-45FA-8358-015FD53CC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342" y="346364"/>
            <a:ext cx="8675716" cy="10769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4400" dirty="0"/>
              <a:t>Physical PC vs Cloud PC</a:t>
            </a:r>
            <a:endParaRPr lang="en-GB" dirty="0"/>
          </a:p>
        </p:txBody>
      </p:sp>
      <p:sp>
        <p:nvSpPr>
          <p:cNvPr id="5" name="Pladsholder til indhold 4">
            <a:extLst>
              <a:ext uri="{FF2B5EF4-FFF2-40B4-BE49-F238E27FC236}">
                <a16:creationId xmlns:a16="http://schemas.microsoft.com/office/drawing/2014/main" id="{F685C9C9-948E-4EC3-B5AD-566FDAA46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134" y="1421639"/>
            <a:ext cx="4867892" cy="5182361"/>
          </a:xfrm>
        </p:spPr>
        <p:txBody>
          <a:bodyPr>
            <a:noAutofit/>
          </a:bodyPr>
          <a:lstStyle/>
          <a:p>
            <a:endParaRPr lang="en-US" sz="1800" dirty="0"/>
          </a:p>
          <a:p>
            <a:pPr marL="0" indent="0">
              <a:buNone/>
            </a:pPr>
            <a:r>
              <a:rPr lang="en-US" sz="3200" dirty="0"/>
              <a:t>Cloud PC</a:t>
            </a:r>
          </a:p>
          <a:p>
            <a:r>
              <a:rPr lang="en-US" sz="2400" dirty="0"/>
              <a:t>Require network connection</a:t>
            </a:r>
          </a:p>
          <a:p>
            <a:r>
              <a:rPr lang="en-US" sz="2400" dirty="0"/>
              <a:t>Support can only help users remote</a:t>
            </a:r>
          </a:p>
          <a:p>
            <a:r>
              <a:rPr lang="en-US" sz="2400" dirty="0"/>
              <a:t>RD Agent and network infrastructure must function correctly in order to work </a:t>
            </a:r>
          </a:p>
        </p:txBody>
      </p:sp>
      <p:sp>
        <p:nvSpPr>
          <p:cNvPr id="3" name="Pladsholder til indhold 4">
            <a:extLst>
              <a:ext uri="{FF2B5EF4-FFF2-40B4-BE49-F238E27FC236}">
                <a16:creationId xmlns:a16="http://schemas.microsoft.com/office/drawing/2014/main" id="{77FE14F4-809D-95FA-615B-271C4C2AF7E7}"/>
              </a:ext>
            </a:extLst>
          </p:cNvPr>
          <p:cNvSpPr txBox="1">
            <a:spLocks/>
          </p:cNvSpPr>
          <p:nvPr/>
        </p:nvSpPr>
        <p:spPr>
          <a:xfrm>
            <a:off x="923308" y="1421639"/>
            <a:ext cx="4867892" cy="45422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  <a:p>
            <a:pPr marL="0" indent="0">
              <a:buNone/>
            </a:pPr>
            <a:r>
              <a:rPr lang="en-US" sz="3200" dirty="0"/>
              <a:t>Physical PC</a:t>
            </a:r>
          </a:p>
          <a:p>
            <a:r>
              <a:rPr lang="en-US" sz="2400" dirty="0"/>
              <a:t>Can be used without network connection</a:t>
            </a:r>
          </a:p>
          <a:p>
            <a:r>
              <a:rPr lang="en-US" sz="2400" dirty="0"/>
              <a:t>Support can help users remote or physical</a:t>
            </a:r>
          </a:p>
          <a:p>
            <a:r>
              <a:rPr lang="en-US" sz="2400" dirty="0"/>
              <a:t>No service/app dependencies in order to access the PC</a:t>
            </a:r>
          </a:p>
          <a:p>
            <a:pPr marL="0" indent="0">
              <a:buFont typeface="Franklin Gothic Book" panose="020B0503020102020204" pitchFamily="34" charset="0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34015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9D515A-C4C6-43A1-B14D-23FA4B3BD0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sz="4400" dirty="0"/>
              <a:t>Performance </a:t>
            </a:r>
            <a:r>
              <a:rPr lang="en-GB" dirty="0"/>
              <a:t>data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691461480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C1259-DEB0-45FA-8358-015FD53CC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342" y="346364"/>
            <a:ext cx="8675716" cy="10769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Data overview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AF6AC2-B58F-24A2-3F81-9F4B90B39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379" y="2976502"/>
            <a:ext cx="3530985" cy="2137671"/>
          </a:xfrm>
        </p:spPr>
        <p:txBody>
          <a:bodyPr/>
          <a:lstStyle/>
          <a:p>
            <a:r>
              <a:rPr lang="en-DK" dirty="0"/>
              <a:t>Connectivity status</a:t>
            </a:r>
          </a:p>
          <a:p>
            <a:r>
              <a:rPr lang="en-DK" dirty="0"/>
              <a:t>Connection quality</a:t>
            </a:r>
          </a:p>
          <a:p>
            <a:r>
              <a:rPr lang="en-GB" dirty="0"/>
              <a:t>Cloud PC performance</a:t>
            </a:r>
          </a:p>
          <a:p>
            <a:r>
              <a:rPr lang="en-GB" dirty="0"/>
              <a:t>Service health</a:t>
            </a:r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64631A-E6DA-AA14-EE80-3154A010E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223" y="1760562"/>
            <a:ext cx="7115597" cy="449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99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9D515A-C4C6-43A1-B14D-23FA4B3BD0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Demo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251076147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9D515A-C4C6-43A1-B14D-23FA4B3BD0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Gather useful logs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991111914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C1259-DEB0-45FA-8358-015FD53CC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342" y="346364"/>
            <a:ext cx="8675716" cy="10769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Collect Diagnostics</a:t>
            </a:r>
          </a:p>
        </p:txBody>
      </p:sp>
      <p:sp>
        <p:nvSpPr>
          <p:cNvPr id="5" name="Pladsholder til indhold 4">
            <a:extLst>
              <a:ext uri="{FF2B5EF4-FFF2-40B4-BE49-F238E27FC236}">
                <a16:creationId xmlns:a16="http://schemas.microsoft.com/office/drawing/2014/main" id="{F685C9C9-948E-4EC3-B5AD-566FDAA46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423339"/>
            <a:ext cx="9601200" cy="4222173"/>
          </a:xfrm>
        </p:spPr>
        <p:txBody>
          <a:bodyPr>
            <a:noAutofit/>
          </a:bodyPr>
          <a:lstStyle/>
          <a:p>
            <a:endParaRPr lang="en-US" sz="1800" dirty="0"/>
          </a:p>
          <a:p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5FFED4-9CA3-D321-2C87-39429CF9E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342" y="1252683"/>
            <a:ext cx="5977338" cy="23834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76611A-2AF7-1C7E-39B7-D5262F353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08" y="4172552"/>
            <a:ext cx="11068469" cy="206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957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71E38-CC49-E288-60B0-3D5715F49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IPconfig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DC30A-6E94-8C18-45DD-8A34B0466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1809482" cy="3581400"/>
          </a:xfrm>
        </p:spPr>
        <p:txBody>
          <a:bodyPr/>
          <a:lstStyle/>
          <a:p>
            <a:endParaRPr lang="en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F8C50D-C6EC-4B5D-255B-645416E6B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146" y="2382838"/>
            <a:ext cx="6451211" cy="13938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85C29E-5491-4D12-F999-3440F2193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808" y="2179076"/>
            <a:ext cx="4188495" cy="429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103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5F7F6-0422-105C-72FD-2C06517C7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Teams AV Redirection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8C6E1-80E3-E096-3BBE-72A523393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2028423" cy="3581400"/>
          </a:xfrm>
        </p:spPr>
        <p:txBody>
          <a:bodyPr/>
          <a:lstStyle/>
          <a:p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AFA8C2-1EE8-429E-49DA-E5EC00B1E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759" y="3886022"/>
            <a:ext cx="5881385" cy="21788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DA4318-7ADA-439C-8F14-02582666A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463" y="1956587"/>
            <a:ext cx="4104799" cy="1485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D941A3-018B-EE3F-5AA1-D0EAB514E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579" y="2817172"/>
            <a:ext cx="4736807" cy="35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62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6D538-4E5B-8453-BE32-998CE7E3E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RD Agents and RDS config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E47EF-4C5B-94C6-8280-5B842A78F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Check RD Agent Services ( 27 and 28)</a:t>
            </a:r>
          </a:p>
          <a:p>
            <a:r>
              <a:rPr lang="en-DK" dirty="0"/>
              <a:t>Check Terminal server configuration (25)</a:t>
            </a:r>
          </a:p>
          <a:p>
            <a:r>
              <a:rPr lang="en-DK" dirty="0"/>
              <a:t>RD Agent updates and versions (40)</a:t>
            </a:r>
          </a:p>
          <a:p>
            <a:endParaRPr lang="en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AFBD35-7F97-7483-20D2-14B9BEE85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311" y="2067059"/>
            <a:ext cx="4962715" cy="5704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0A64B0-849D-0900-C42E-D4864D9B9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311" y="2801154"/>
            <a:ext cx="5262622" cy="3967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4AC081-D4C2-F118-112A-2963750F2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7505" y="4020685"/>
            <a:ext cx="3994054" cy="4165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FA55C5-E687-9789-7295-0ADAF4F90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838" y="4437243"/>
            <a:ext cx="11473162" cy="184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277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505E6-0DCE-868C-CCB5-101E7B29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Event logs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4112B-435D-5F4A-7A57-DE8B783EA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2685245" cy="3581400"/>
          </a:xfrm>
        </p:spPr>
        <p:txBody>
          <a:bodyPr/>
          <a:lstStyle/>
          <a:p>
            <a:endParaRPr lang="en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4E601C-AB2D-5017-A872-6D5D4534F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178" y="1642692"/>
            <a:ext cx="4792194" cy="529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CE112F-8292-DD8A-8DCC-2328C1E29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178" y="3976912"/>
            <a:ext cx="6691649" cy="2629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BF1B04-C3CA-1F94-A962-FB7AC22AA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976" y="2170090"/>
            <a:ext cx="3150492" cy="5779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217ED3-8684-8D33-2004-484B1B5C9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981" y="2267267"/>
            <a:ext cx="68326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14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C1259-DEB0-45FA-8358-015FD53CC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da-DK" dirty="0"/>
              <a:t>Agenda</a:t>
            </a:r>
          </a:p>
        </p:txBody>
      </p:sp>
      <p:pic>
        <p:nvPicPr>
          <p:cNvPr id="4" name="Picture 3" descr="A person writing on a computer&#10;&#10;Description automatically generated with low confidence">
            <a:extLst>
              <a:ext uri="{FF2B5EF4-FFF2-40B4-BE49-F238E27FC236}">
                <a16:creationId xmlns:a16="http://schemas.microsoft.com/office/drawing/2014/main" id="{AAA592E0-D7CC-4979-B4EC-16387DC3BF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30" r="42776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5" name="Pladsholder til indhold 4">
            <a:extLst>
              <a:ext uri="{FF2B5EF4-FFF2-40B4-BE49-F238E27FC236}">
                <a16:creationId xmlns:a16="http://schemas.microsoft.com/office/drawing/2014/main" id="{F685C9C9-948E-4EC3-B5AD-566FDAA46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1800" dirty="0"/>
              <a:t>Introduction</a:t>
            </a:r>
          </a:p>
          <a:p>
            <a:pPr>
              <a:lnSpc>
                <a:spcPct val="100000"/>
              </a:lnSpc>
            </a:pPr>
            <a:r>
              <a:rPr lang="en-GB" sz="1800" dirty="0"/>
              <a:t>Physical PC vs Cloud PC</a:t>
            </a:r>
          </a:p>
          <a:p>
            <a:r>
              <a:rPr lang="en-US" sz="1800" dirty="0"/>
              <a:t>Performance data</a:t>
            </a:r>
          </a:p>
          <a:p>
            <a:pPr>
              <a:lnSpc>
                <a:spcPct val="100000"/>
              </a:lnSpc>
            </a:pPr>
            <a:r>
              <a:rPr lang="en-GB" sz="1800" dirty="0"/>
              <a:t>Gather useful logs</a:t>
            </a:r>
          </a:p>
          <a:p>
            <a:pPr>
              <a:lnSpc>
                <a:spcPct val="100000"/>
              </a:lnSpc>
            </a:pPr>
            <a:r>
              <a:rPr lang="en-GB" sz="1800" dirty="0"/>
              <a:t>If all access fails</a:t>
            </a:r>
          </a:p>
        </p:txBody>
      </p:sp>
    </p:spTree>
    <p:extLst>
      <p:ext uri="{BB962C8B-B14F-4D97-AF65-F5344CB8AC3E}">
        <p14:creationId xmlns:p14="http://schemas.microsoft.com/office/powerpoint/2010/main" val="2073556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C1259-DEB0-45FA-8358-015FD53CC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342" y="346364"/>
            <a:ext cx="8675716" cy="10769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Microsoft Network Monitor</a:t>
            </a:r>
          </a:p>
        </p:txBody>
      </p:sp>
      <p:sp>
        <p:nvSpPr>
          <p:cNvPr id="5" name="Pladsholder til indhold 4">
            <a:extLst>
              <a:ext uri="{FF2B5EF4-FFF2-40B4-BE49-F238E27FC236}">
                <a16:creationId xmlns:a16="http://schemas.microsoft.com/office/drawing/2014/main" id="{F685C9C9-948E-4EC3-B5AD-566FDAA46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423339"/>
            <a:ext cx="9601200" cy="4222173"/>
          </a:xfrm>
        </p:spPr>
        <p:txBody>
          <a:bodyPr>
            <a:noAutofit/>
          </a:bodyPr>
          <a:lstStyle/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2400" dirty="0"/>
              <a:t>Capture network packets</a:t>
            </a:r>
          </a:p>
          <a:p>
            <a:r>
              <a:rPr lang="en-US" sz="2400" dirty="0"/>
              <a:t>Network performance issues</a:t>
            </a:r>
          </a:p>
          <a:p>
            <a:r>
              <a:rPr lang="en-US" sz="2400" dirty="0"/>
              <a:t>Alternatives:</a:t>
            </a:r>
          </a:p>
          <a:p>
            <a:pPr lvl="1"/>
            <a:r>
              <a:rPr lang="en-US" sz="2400" dirty="0"/>
              <a:t>Wireshark</a:t>
            </a:r>
          </a:p>
          <a:p>
            <a:pPr lvl="1"/>
            <a:r>
              <a:rPr lang="en-US" sz="2400" dirty="0"/>
              <a:t>NetworkMiner</a:t>
            </a:r>
          </a:p>
          <a:p>
            <a:pPr lvl="1"/>
            <a:r>
              <a:rPr lang="en-US" sz="2400" dirty="0"/>
              <a:t>Fiddler</a:t>
            </a:r>
          </a:p>
        </p:txBody>
      </p:sp>
      <p:pic>
        <p:nvPicPr>
          <p:cNvPr id="3074" name="Picture 2" descr="Microsoft Network Monitor 3.4] Tool to allow capturing and protocol  analysis of network traffic">
            <a:extLst>
              <a:ext uri="{FF2B5EF4-FFF2-40B4-BE49-F238E27FC236}">
                <a16:creationId xmlns:a16="http://schemas.microsoft.com/office/drawing/2014/main" id="{8479E764-E7C2-67EA-11A9-8E812F86E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304" y="1423339"/>
            <a:ext cx="6699695" cy="446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266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9D515A-C4C6-43A1-B14D-23FA4B3BD0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sz="4400" dirty="0"/>
              <a:t>Cloud PC Specific troubleshoot</a:t>
            </a:r>
          </a:p>
        </p:txBody>
      </p:sp>
    </p:spTree>
    <p:extLst>
      <p:ext uri="{BB962C8B-B14F-4D97-AF65-F5344CB8AC3E}">
        <p14:creationId xmlns:p14="http://schemas.microsoft.com/office/powerpoint/2010/main" val="2712937198"/>
      </p:ext>
    </p:extLst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C1259-DEB0-45FA-8358-015FD53CC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342" y="346364"/>
            <a:ext cx="8675716" cy="10769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4400" dirty="0"/>
              <a:t>Cloud PC troubleshoot action</a:t>
            </a:r>
            <a:endParaRPr lang="en-GB" dirty="0"/>
          </a:p>
        </p:txBody>
      </p:sp>
      <p:sp>
        <p:nvSpPr>
          <p:cNvPr id="5" name="Pladsholder til indhold 4">
            <a:extLst>
              <a:ext uri="{FF2B5EF4-FFF2-40B4-BE49-F238E27FC236}">
                <a16:creationId xmlns:a16="http://schemas.microsoft.com/office/drawing/2014/main" id="{F685C9C9-948E-4EC3-B5AD-566FDAA46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732459"/>
            <a:ext cx="9601200" cy="4222173"/>
          </a:xfrm>
        </p:spPr>
        <p:txBody>
          <a:bodyPr>
            <a:noAutofit/>
          </a:bodyPr>
          <a:lstStyle/>
          <a:p>
            <a:endParaRPr lang="en-US" sz="1800" dirty="0"/>
          </a:p>
          <a:p>
            <a:endParaRPr lang="en-US" sz="2400" dirty="0"/>
          </a:p>
          <a:p>
            <a:r>
              <a:rPr lang="en-US" sz="2400" dirty="0"/>
              <a:t>User action</a:t>
            </a:r>
          </a:p>
          <a:p>
            <a:r>
              <a:rPr lang="en-US" sz="2400" dirty="0"/>
              <a:t>Administrator action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C09243-5779-F71B-B4B0-0548FCA0A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030" y="1327603"/>
            <a:ext cx="5781364" cy="41070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1DAD5B-8305-35CB-8B22-BAE612246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206" y="3447041"/>
            <a:ext cx="3655188" cy="324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403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9D515A-C4C6-43A1-B14D-23FA4B3BD0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If all access fails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2477096606"/>
      </p:ext>
    </p:extLst>
  </p:cSld>
  <p:clrMapOvr>
    <a:masterClrMapping/>
  </p:clrMapOvr>
  <p:transition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C1259-DEB0-45FA-8358-015FD53CC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342" y="346364"/>
            <a:ext cx="8675716" cy="10769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4400" dirty="0"/>
              <a:t>Live response session</a:t>
            </a:r>
            <a:endParaRPr lang="en-GB" dirty="0"/>
          </a:p>
        </p:txBody>
      </p:sp>
      <p:sp>
        <p:nvSpPr>
          <p:cNvPr id="5" name="Pladsholder til indhold 4">
            <a:extLst>
              <a:ext uri="{FF2B5EF4-FFF2-40B4-BE49-F238E27FC236}">
                <a16:creationId xmlns:a16="http://schemas.microsoft.com/office/drawing/2014/main" id="{F685C9C9-948E-4EC3-B5AD-566FDAA46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423339"/>
            <a:ext cx="9601200" cy="4222173"/>
          </a:xfrm>
        </p:spPr>
        <p:txBody>
          <a:bodyPr>
            <a:noAutofit/>
          </a:bodyPr>
          <a:lstStyle/>
          <a:p>
            <a:r>
              <a:rPr lang="en-US" sz="2400" dirty="0"/>
              <a:t>Cloud-based Interactive Shell</a:t>
            </a:r>
          </a:p>
          <a:p>
            <a:r>
              <a:rPr lang="en-US" sz="2400" dirty="0"/>
              <a:t>Features</a:t>
            </a:r>
          </a:p>
          <a:p>
            <a:pPr lvl="1"/>
            <a:r>
              <a:rPr lang="en-US" sz="2400" dirty="0"/>
              <a:t>Run commands (limited)</a:t>
            </a:r>
          </a:p>
          <a:p>
            <a:pPr lvl="1"/>
            <a:r>
              <a:rPr lang="en-US" sz="2400" dirty="0"/>
              <a:t>Download files</a:t>
            </a:r>
          </a:p>
          <a:p>
            <a:pPr lvl="1"/>
            <a:r>
              <a:rPr lang="en-US" sz="2400" dirty="0"/>
              <a:t>Upload a file and run it</a:t>
            </a:r>
          </a:p>
          <a:p>
            <a:r>
              <a:rPr lang="en-US" sz="2400" dirty="0"/>
              <a:t>Required permissions</a:t>
            </a:r>
          </a:p>
          <a:p>
            <a:pPr lvl="1"/>
            <a:r>
              <a:rPr lang="en-US" sz="2400" dirty="0"/>
              <a:t>Security Administrator</a:t>
            </a:r>
          </a:p>
          <a:p>
            <a:pPr lvl="1"/>
            <a:endParaRPr lang="en-US" sz="24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1A40C0-45CC-7655-B4CB-30D3CD7AD788}"/>
              </a:ext>
            </a:extLst>
          </p:cNvPr>
          <p:cNvSpPr txBox="1"/>
          <p:nvPr/>
        </p:nvSpPr>
        <p:spPr>
          <a:xfrm>
            <a:off x="829614" y="6149662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>
                <a:hlinkClick r:id="rId3"/>
              </a:rPr>
              <a:t>https://security.microsoft.com</a:t>
            </a:r>
            <a:endParaRPr lang="en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7068BC-AE7E-3C3F-7C2B-21ABC2767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1" y="1757966"/>
            <a:ext cx="6437290" cy="424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669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9D515A-C4C6-43A1-B14D-23FA4B3BD0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Demo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185684484"/>
      </p:ext>
    </p:extLst>
  </p:cSld>
  <p:clrMapOvr>
    <a:masterClrMapping/>
  </p:clrMapOvr>
  <p:transition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9D515A-C4C6-43A1-B14D-23FA4B3BD0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sz="4400" dirty="0"/>
              <a:t>Free to use tips</a:t>
            </a:r>
          </a:p>
        </p:txBody>
      </p:sp>
    </p:spTree>
    <p:extLst>
      <p:ext uri="{BB962C8B-B14F-4D97-AF65-F5344CB8AC3E}">
        <p14:creationId xmlns:p14="http://schemas.microsoft.com/office/powerpoint/2010/main" val="3241236154"/>
      </p:ext>
    </p:extLst>
  </p:cSld>
  <p:clrMapOvr>
    <a:masterClrMapping/>
  </p:clrMapOvr>
  <p:transition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C1259-DEB0-45FA-8358-015FD53CC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342" y="378336"/>
            <a:ext cx="8675716" cy="10769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4400" dirty="0"/>
              <a:t>Before you start deploying</a:t>
            </a:r>
            <a:endParaRPr lang="en-GB" dirty="0"/>
          </a:p>
        </p:txBody>
      </p:sp>
      <p:sp>
        <p:nvSpPr>
          <p:cNvPr id="5" name="Pladsholder til indhold 4">
            <a:extLst>
              <a:ext uri="{FF2B5EF4-FFF2-40B4-BE49-F238E27FC236}">
                <a16:creationId xmlns:a16="http://schemas.microsoft.com/office/drawing/2014/main" id="{F685C9C9-948E-4EC3-B5AD-566FDAA46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941286"/>
            <a:ext cx="9601200" cy="4222173"/>
          </a:xfrm>
        </p:spPr>
        <p:txBody>
          <a:bodyPr>
            <a:noAutofit/>
          </a:bodyPr>
          <a:lstStyle/>
          <a:p>
            <a:endParaRPr lang="en-US" sz="1800" dirty="0"/>
          </a:p>
          <a:p>
            <a:r>
              <a:rPr lang="en-US" sz="2400" dirty="0"/>
              <a:t>Make sure to have a remote support tool</a:t>
            </a:r>
          </a:p>
          <a:p>
            <a:r>
              <a:rPr lang="en-US" sz="2400" dirty="0"/>
              <a:t>Exclude RDP traffic from VPN</a:t>
            </a:r>
          </a:p>
          <a:p>
            <a:r>
              <a:rPr lang="en-US" sz="2400" dirty="0"/>
              <a:t>Deploy your preferred tools as default</a:t>
            </a:r>
          </a:p>
          <a:p>
            <a:r>
              <a:rPr lang="en-US" sz="2400" dirty="0"/>
              <a:t>Patch Remote Desktop Client / Windows 365 APP</a:t>
            </a:r>
          </a:p>
          <a:p>
            <a:r>
              <a:rPr lang="en-US" sz="2400" dirty="0"/>
              <a:t>Microsoft support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2AE78AC-1B24-5922-ECDC-C25EDFB6A8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a-DK" altLang="da-DK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da-DK" altLang="da-DK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a-DK" altLang="da-DK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9683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32A8CF87-ED50-2B6D-9C30-9ACE1AC0F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873" y="275207"/>
            <a:ext cx="6182436" cy="630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7486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>
            <a:extLst>
              <a:ext uri="{FF2B5EF4-FFF2-40B4-BE49-F238E27FC236}">
                <a16:creationId xmlns:a16="http://schemas.microsoft.com/office/drawing/2014/main" id="{E05D6FB3-BEE1-4A3C-B3D1-16F9EFAC1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703621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Thank you!</a:t>
            </a:r>
            <a:endParaRPr lang="da-DK" sz="5400" dirty="0"/>
          </a:p>
        </p:txBody>
      </p:sp>
    </p:spTree>
    <p:extLst>
      <p:ext uri="{BB962C8B-B14F-4D97-AF65-F5344CB8AC3E}">
        <p14:creationId xmlns:p14="http://schemas.microsoft.com/office/powerpoint/2010/main" val="3572265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C1259-DEB0-45FA-8358-015FD53CC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342" y="346364"/>
            <a:ext cx="8675716" cy="10769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About me</a:t>
            </a:r>
          </a:p>
        </p:txBody>
      </p:sp>
      <p:sp>
        <p:nvSpPr>
          <p:cNvPr id="5" name="Pladsholder til indhold 4">
            <a:extLst>
              <a:ext uri="{FF2B5EF4-FFF2-40B4-BE49-F238E27FC236}">
                <a16:creationId xmlns:a16="http://schemas.microsoft.com/office/drawing/2014/main" id="{F685C9C9-948E-4EC3-B5AD-566FDAA46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0328" y="1317913"/>
            <a:ext cx="9601200" cy="4222173"/>
          </a:xfrm>
        </p:spPr>
        <p:txBody>
          <a:bodyPr>
            <a:noAutofit/>
          </a:bodyPr>
          <a:lstStyle/>
          <a:p>
            <a:endParaRPr lang="en-US" sz="1800" dirty="0"/>
          </a:p>
          <a:p>
            <a:r>
              <a:rPr lang="en-US" sz="2400" dirty="0"/>
              <a:t>Cloud Architect @ APENTO</a:t>
            </a:r>
          </a:p>
          <a:p>
            <a:r>
              <a:rPr lang="en-US" sz="2400" dirty="0"/>
              <a:t>8+ years as consultant</a:t>
            </a:r>
          </a:p>
          <a:p>
            <a:r>
              <a:rPr lang="en-US" sz="2400" dirty="0"/>
              <a:t>Passion for automation</a:t>
            </a:r>
          </a:p>
          <a:p>
            <a:r>
              <a:rPr lang="en-US" sz="2400" dirty="0"/>
              <a:t>Primary focus areas: </a:t>
            </a:r>
          </a:p>
          <a:p>
            <a:pPr lvl="1"/>
            <a:r>
              <a:rPr lang="en-US" sz="2400" dirty="0"/>
              <a:t>Windows 365</a:t>
            </a:r>
          </a:p>
          <a:p>
            <a:pPr lvl="1"/>
            <a:r>
              <a:rPr lang="en-US" sz="2400" dirty="0"/>
              <a:t>Azure Virtual Desktop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027F3D-759F-2445-B535-CAD8F32DD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002" y="4171431"/>
            <a:ext cx="2051478" cy="838726"/>
          </a:xfrm>
          <a:prstGeom prst="rect">
            <a:avLst/>
          </a:prstGeom>
        </p:spPr>
      </p:pic>
      <p:pic>
        <p:nvPicPr>
          <p:cNvPr id="12" name="Picture 1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0C01DCC-8D73-F8BC-D06C-E093D1509C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65" b="88745" l="1220" r="99878">
                        <a14:foregroundMark x1="21585" y1="35931" x2="4146" y2="16017"/>
                        <a14:foregroundMark x1="4146" y1="16017" x2="11707" y2="82251"/>
                        <a14:foregroundMark x1="11707" y1="82251" x2="28629" y2="83656"/>
                        <a14:foregroundMark x1="28577" y1="78166" x2="15366" y2="58874"/>
                        <a14:foregroundMark x1="15366" y1="58874" x2="38902" y2="64935"/>
                        <a14:foregroundMark x1="38902" y1="64935" x2="59878" y2="63203"/>
                        <a14:foregroundMark x1="59878" y1="63203" x2="86829" y2="64502"/>
                        <a14:foregroundMark x1="86829" y1="64502" x2="24268" y2="42857"/>
                        <a14:foregroundMark x1="33298" y1="36364" x2="38537" y2="43723"/>
                        <a14:foregroundMark x1="21585" y1="19913" x2="25486" y2="25393"/>
                        <a14:foregroundMark x1="38537" y1="43723" x2="83537" y2="48918"/>
                        <a14:foregroundMark x1="28321" y1="79778" x2="26220" y2="80952"/>
                        <a14:foregroundMark x1="83537" y1="48918" x2="42045" y2="72107"/>
                        <a14:foregroundMark x1="26220" y1="80952" x2="7195" y2="78788"/>
                        <a14:foregroundMark x1="6490" y1="63776" x2="4146" y2="13853"/>
                        <a14:foregroundMark x1="7195" y1="78788" x2="6675" y2="67711"/>
                        <a14:foregroundMark x1="4146" y1="13853" x2="22927" y2="15584"/>
                        <a14:foregroundMark x1="22927" y1="15584" x2="25610" y2="67532"/>
                        <a14:foregroundMark x1="26382" y1="22427" x2="11891" y2="7536"/>
                        <a14:foregroundMark x1="7717" y1="7193" x2="4708" y2="60586"/>
                        <a14:foregroundMark x1="25854" y1="23810" x2="26098" y2="11255"/>
                        <a14:foregroundMark x1="26098" y1="18615" x2="14268" y2="8225"/>
                        <a14:foregroundMark x1="25610" y1="16017" x2="16478" y2="7913"/>
                        <a14:foregroundMark x1="26098" y1="16883" x2="19509" y2="8162"/>
                        <a14:foregroundMark x1="10000" y1="12121" x2="2855" y2="8663"/>
                        <a14:foregroundMark x1="8902" y1="12121" x2="4434" y2="52908"/>
                        <a14:foregroundMark x1="2927" y1="7359" x2="2972" y2="11918"/>
                        <a14:foregroundMark x1="28392" y1="79329" x2="16220" y2="80087"/>
                        <a14:foregroundMark x1="17561" y1="84848" x2="28492" y2="78701"/>
                        <a14:foregroundMark x1="28847" y1="84053" x2="18049" y2="86580"/>
                        <a14:foregroundMark x1="18902" y1="87446" x2="27195" y2="90476"/>
                        <a14:foregroundMark x1="45854" y1="59740" x2="45000" y2="63636"/>
                        <a14:foregroundMark x1="34512" y1="36797" x2="85366" y2="48485"/>
                        <a14:foregroundMark x1="82683" y1="52381" x2="84268" y2="45455"/>
                        <a14:foregroundMark x1="90499" y1="41709" x2="93082" y2="76713"/>
                        <a14:foregroundMark x1="92317" y1="43723" x2="85854" y2="69697"/>
                        <a14:foregroundMark x1="90732" y1="43723" x2="93705" y2="75745"/>
                        <a14:foregroundMark x1="93226" y1="76490" x2="86419" y2="41709"/>
                        <a14:foregroundMark x1="96707" y1="61039" x2="73293" y2="37229"/>
                        <a14:foregroundMark x1="73293" y1="37229" x2="41707" y2="38095"/>
                        <a14:foregroundMark x1="59024" y1="42857" x2="78293" y2="41126"/>
                        <a14:foregroundMark x1="78293" y1="41126" x2="97236" y2="52537"/>
                        <a14:foregroundMark x1="97685" y1="60063" x2="95636" y2="79191"/>
                        <a14:foregroundMark x1="93513" y1="76043" x2="78415" y2="38095"/>
                        <a14:foregroundMark x1="78415" y1="38095" x2="68415" y2="36797"/>
                        <a14:foregroundMark x1="85214" y1="41709" x2="97217" y2="56130"/>
                        <a14:foregroundMark x1="82611" y1="39980" x2="79756" y2="36797"/>
                        <a14:foregroundMark x1="97216" y1="56265" x2="84161" y2="41709"/>
                        <a14:foregroundMark x1="92459" y1="41508" x2="97286" y2="43581"/>
                        <a14:foregroundMark x1="82963" y1="38020" x2="81585" y2="36797"/>
                        <a14:foregroundMark x1="97247" y1="50695" x2="87120" y2="41709"/>
                        <a14:foregroundMark x1="88145" y1="41709" x2="97258" y2="48603"/>
                        <a14:foregroundMark x1="97273" y1="45861" x2="92272" y2="41709"/>
                        <a14:foregroundMark x1="92483" y1="41374" x2="97262" y2="47928"/>
                        <a14:foregroundMark x1="96951" y1="41558" x2="96951" y2="41558"/>
                        <a14:foregroundMark x1="95122" y1="36797" x2="95122" y2="36797"/>
                        <a14:foregroundMark x1="96098" y1="36797" x2="96098" y2="36797"/>
                        <a14:foregroundMark x1="96098" y1="75325" x2="96098" y2="75325"/>
                        <a14:foregroundMark x1="90244" y1="72294" x2="90244" y2="72294"/>
                        <a14:foregroundMark x1="5244" y1="65368" x2="5854" y2="63636"/>
                        <a14:foregroundMark x1="24024" y1="53680" x2="18049" y2="61905"/>
                        <a14:foregroundMark x1="5488" y1="63636" x2="5488" y2="63636"/>
                        <a14:foregroundMark x1="4878" y1="65368" x2="4878" y2="65368"/>
                        <a14:foregroundMark x1="4146" y1="64935" x2="3780" y2="63636"/>
                        <a14:foregroundMark x1="3415" y1="63203" x2="3415" y2="63203"/>
                        <a14:foregroundMark x1="3171" y1="61905" x2="3171" y2="61905"/>
                        <a14:foregroundMark x1="3049" y1="61039" x2="3049" y2="61039"/>
                        <a14:foregroundMark x1="2805" y1="59307" x2="2683" y2="58009"/>
                        <a14:foregroundMark x1="2683" y1="57576" x2="2683" y2="57576"/>
                        <a14:foregroundMark x1="2561" y1="56710" x2="2561" y2="56710"/>
                        <a14:foregroundMark x1="2561" y1="55844" x2="2561" y2="55844"/>
                        <a14:foregroundMark x1="2561" y1="53680" x2="2805" y2="49784"/>
                        <a14:foregroundMark x1="2805" y1="48485" x2="3049" y2="35498"/>
                        <a14:foregroundMark x1="3049" y1="34199" x2="3293" y2="12121"/>
                        <a14:foregroundMark x1="2927" y1="13420" x2="2683" y2="34632"/>
                        <a14:foregroundMark x1="2683" y1="36364" x2="2561" y2="51948"/>
                        <a14:foregroundMark x1="2561" y1="51948" x2="3171" y2="61472"/>
                        <a14:foregroundMark x1="2927" y1="65368" x2="2927" y2="65368"/>
                        <a14:foregroundMark x1="2561" y1="64935" x2="2561" y2="64935"/>
                        <a14:foregroundMark x1="2195" y1="63203" x2="2195" y2="63203"/>
                        <a14:foregroundMark x1="2561" y1="63636" x2="2561" y2="63636"/>
                        <a14:foregroundMark x1="2683" y1="64935" x2="2683" y2="64935"/>
                        <a14:foregroundMark x1="2683" y1="64935" x2="2683" y2="64935"/>
                        <a14:foregroundMark x1="2683" y1="63636" x2="2805" y2="62338"/>
                        <a14:foregroundMark x1="2927" y1="62338" x2="2927" y2="62338"/>
                        <a14:foregroundMark x1="2927" y1="63203" x2="2927" y2="63203"/>
                        <a14:foregroundMark x1="2561" y1="63203" x2="2561" y2="63203"/>
                        <a14:foregroundMark x1="2561" y1="64502" x2="2561" y2="64502"/>
                        <a14:foregroundMark x1="2561" y1="66234" x2="2561" y2="66234"/>
                        <a14:foregroundMark x1="23171" y1="9524" x2="23171" y2="9524"/>
                        <a14:foregroundMark x1="24756" y1="9957" x2="24756" y2="9957"/>
                        <a14:foregroundMark x1="25000" y1="11688" x2="25000" y2="11688"/>
                        <a14:foregroundMark x1="24756" y1="12554" x2="21341" y2="9091"/>
                        <a14:foregroundMark x1="23171" y1="9957" x2="25732" y2="9524"/>
                        <a14:foregroundMark x1="25854" y1="10823" x2="25854" y2="10823"/>
                        <a14:foregroundMark x1="25366" y1="9091" x2="25366" y2="7792"/>
                        <a14:foregroundMark x1="24878" y1="7359" x2="24634" y2="7359"/>
                        <a14:foregroundMark x1="24146" y1="7359" x2="24146" y2="7359"/>
                        <a14:foregroundMark x1="24024" y1="7359" x2="23537" y2="7359"/>
                        <a14:foregroundMark x1="26463" y1="25974" x2="26463" y2="25974"/>
                        <a14:foregroundMark x1="26463" y1="26840" x2="26463" y2="26840"/>
                        <a14:foregroundMark x1="26463" y1="28139" x2="26707" y2="31169"/>
                        <a14:foregroundMark x1="26707" y1="31602" x2="26707" y2="32900"/>
                        <a14:foregroundMark x1="26707" y1="34199" x2="26707" y2="34199"/>
                        <a14:foregroundMark x1="26829" y1="35065" x2="26829" y2="35065"/>
                        <a14:foregroundMark x1="27439" y1="35498" x2="27439" y2="35498"/>
                        <a14:foregroundMark x1="27805" y1="36797" x2="27805" y2="36797"/>
                        <a14:foregroundMark x1="30732" y1="38095" x2="32561" y2="37662"/>
                        <a14:foregroundMark x1="32927" y1="37229" x2="32927" y2="37229"/>
                        <a14:foregroundMark x1="33171" y1="37229" x2="31951" y2="37229"/>
                        <a14:foregroundMark x1="84146" y1="40693" x2="84146" y2="40693"/>
                        <a14:foregroundMark x1="85244" y1="39827" x2="91707" y2="41126"/>
                        <a14:foregroundMark x1="95244" y1="38528" x2="84024" y2="39394"/>
                        <a14:foregroundMark x1="95000" y1="38528" x2="98171" y2="49351"/>
                        <a14:foregroundMark x1="98659" y1="47619" x2="98659" y2="46753"/>
                        <a14:foregroundMark x1="98293" y1="45455" x2="97439" y2="41991"/>
                        <a14:foregroundMark x1="97317" y1="41126" x2="97317" y2="41126"/>
                        <a14:foregroundMark x1="97195" y1="40693" x2="97195" y2="40693"/>
                        <a14:foregroundMark x1="98780" y1="45887" x2="98780" y2="46753"/>
                        <a14:foregroundMark x1="98780" y1="47186" x2="98537" y2="50649"/>
                        <a14:foregroundMark x1="98537" y1="51082" x2="98415" y2="52381"/>
                        <a14:foregroundMark x1="2805" y1="61039" x2="2805" y2="61905"/>
                        <a14:foregroundMark x1="2805" y1="63636" x2="2805" y2="63636"/>
                        <a14:foregroundMark x1="2805" y1="64935" x2="2805" y2="64935"/>
                        <a14:foregroundMark x1="2683" y1="66234" x2="2683" y2="66234"/>
                        <a14:foregroundMark x1="2683" y1="67100" x2="2683" y2="67100"/>
                        <a14:foregroundMark x1="3415" y1="64935" x2="3415" y2="64935"/>
                        <a14:foregroundMark x1="4024" y1="64935" x2="4024" y2="64935"/>
                        <a14:foregroundMark x1="4268" y1="66234" x2="4268" y2="66234"/>
                        <a14:foregroundMark x1="4024" y1="67532" x2="4024" y2="67532"/>
                        <a14:foregroundMark x1="2195" y1="63203" x2="2561" y2="62338"/>
                        <a14:foregroundMark x1="2927" y1="61905" x2="3780" y2="65801"/>
                        <a14:foregroundMark x1="2561" y1="62338" x2="2561" y2="62338"/>
                        <a14:foregroundMark x1="2805" y1="62338" x2="3171" y2="65368"/>
                        <a14:foregroundMark x1="2439" y1="61905" x2="2439" y2="61905"/>
                        <a14:foregroundMark x1="2561" y1="62771" x2="2561" y2="62771"/>
                        <a14:foregroundMark x1="2561" y1="63636" x2="2561" y2="53680"/>
                        <a14:foregroundMark x1="2561" y1="56710" x2="7683" y2="66234"/>
                        <a14:backgroundMark x1="22624" y1="2272" x2="244" y2="433"/>
                        <a14:backgroundMark x1="23738" y1="2363" x2="23120" y2="2312"/>
                        <a14:backgroundMark x1="24770" y1="2448" x2="23986" y2="2384"/>
                        <a14:backgroundMark x1="26585" y1="2597" x2="24888" y2="2458"/>
                        <a14:backgroundMark x1="2879" y1="67917" x2="2927" y2="69264"/>
                        <a14:backgroundMark x1="610" y1="4329" x2="924" y2="13130"/>
                        <a14:backgroundMark x1="5077" y1="69829" x2="5334" y2="69897"/>
                        <a14:backgroundMark x1="3190" y1="69333" x2="4503" y2="69678"/>
                        <a14:backgroundMark x1="2927" y1="69264" x2="3069" y2="69301"/>
                        <a14:backgroundMark x1="31098" y1="91342" x2="32195" y2="77489"/>
                        <a14:backgroundMark x1="32927" y1="77489" x2="32927" y2="77489"/>
                        <a14:backgroundMark x1="31463" y1="75758" x2="31463" y2="75758"/>
                        <a14:backgroundMark x1="31463" y1="75758" x2="31463" y2="75758"/>
                        <a14:backgroundMark x1="32195" y1="74892" x2="41463" y2="75325"/>
                        <a14:backgroundMark x1="31341" y1="75758" x2="29756" y2="85714"/>
                        <a14:backgroundMark x1="31707" y1="79654" x2="33171" y2="87446"/>
                        <a14:backgroundMark x1="95000" y1="85281" x2="95000" y2="85281"/>
                        <a14:backgroundMark x1="95000" y1="83117" x2="95000" y2="83117"/>
                        <a14:backgroundMark x1="95000" y1="83117" x2="95000" y2="83117"/>
                        <a14:backgroundMark x1="95244" y1="82684" x2="95610" y2="81818"/>
                        <a14:backgroundMark x1="95976" y1="80952" x2="95976" y2="80952"/>
                        <a14:backgroundMark x1="95610" y1="81818" x2="95610" y2="81818"/>
                        <a14:backgroundMark x1="95854" y1="80087" x2="93902" y2="83117"/>
                        <a14:backgroundMark x1="90244" y1="77922" x2="91707" y2="81818"/>
                        <a14:backgroundMark x1="99268" y1="58874" x2="99078" y2="53139"/>
                        <a14:backgroundMark x1="99298" y1="54745" x2="99268" y2="60173"/>
                        <a14:backgroundMark x1="99305" y1="53398" x2="99302" y2="53929"/>
                        <a14:backgroundMark x1="99316" y1="51327" x2="99313" y2="51968"/>
                        <a14:backgroundMark x1="99346" y1="45990" x2="99337" y2="47670"/>
                        <a14:backgroundMark x1="99373" y1="41126" x2="99361" y2="43284"/>
                        <a14:backgroundMark x1="99390" y1="38095" x2="99373" y2="41126"/>
                        <a14:backgroundMark x1="28780" y1="30303" x2="28780" y2="30303"/>
                        <a14:backgroundMark x1="28780" y1="31169" x2="28780" y2="31169"/>
                        <a14:backgroundMark x1="28902" y1="32900" x2="31098" y2="34632"/>
                        <a14:backgroundMark x1="33171" y1="35498" x2="33171" y2="35498"/>
                        <a14:backgroundMark x1="30488" y1="32900" x2="30000" y2="32900"/>
                        <a14:backgroundMark x1="28537" y1="30736" x2="28367" y2="29530"/>
                        <a14:backgroundMark x1="27805" y1="34199" x2="27805" y2="34199"/>
                        <a14:backgroundMark x1="27439" y1="31602" x2="27296" y2="30588"/>
                        <a14:backgroundMark x1="29878" y1="30303" x2="29878" y2="30303"/>
                        <a14:backgroundMark x1="30122" y1="31169" x2="30122" y2="31169"/>
                        <a14:backgroundMark x1="29268" y1="30736" x2="29268" y2="30736"/>
                        <a14:backgroundMark x1="29268" y1="30736" x2="29268" y2="30736"/>
                        <a14:backgroundMark x1="29268" y1="31169" x2="29634" y2="30736"/>
                        <a14:backgroundMark x1="30366" y1="31602" x2="31188" y2="32975"/>
                        <a14:backgroundMark x1="32933" y1="35498" x2="33415" y2="35498"/>
                        <a14:backgroundMark x1="28275" y1="29621" x2="28902" y2="31602"/>
                        <a14:backgroundMark x1="29146" y1="30303" x2="29146" y2="30303"/>
                        <a14:backgroundMark x1="29268" y1="30303" x2="29268" y2="32035"/>
                        <a14:backgroundMark x1="28038" y1="31602" x2="27875" y2="30015"/>
                        <a14:backgroundMark x1="244" y1="16883" x2="122" y2="610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526" y="5973848"/>
            <a:ext cx="2612278" cy="735896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FDB003A2-1283-0DE1-2704-0BD33D78BE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33" y="6147690"/>
            <a:ext cx="405013" cy="4050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C5D38E-947D-0620-5B51-7166671B91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9248" y1="36438" x2="47876" y2="34150"/>
                        <a14:foregroundMark x1="47876" y1="31863" x2="57190" y2="45752"/>
                        <a14:foregroundMark x1="47876" y1="50490" x2="43137" y2="52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840" y="6103706"/>
            <a:ext cx="497110" cy="49711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3BB7D90-5F03-BDC0-7344-EDEA4BDEF285}"/>
              </a:ext>
            </a:extLst>
          </p:cNvPr>
          <p:cNvSpPr txBox="1"/>
          <p:nvPr/>
        </p:nvSpPr>
        <p:spPr>
          <a:xfrm>
            <a:off x="1453342" y="6147690"/>
            <a:ext cx="223486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cs typeface="Segoe UI"/>
                <a:hlinkClick r:id="rId9"/>
              </a:rPr>
              <a:t>/in/mortenpedholt</a:t>
            </a:r>
            <a:endParaRPr lang="en-US" dirty="0">
              <a:cs typeface="Segoe UI"/>
            </a:endParaRPr>
          </a:p>
        </p:txBody>
      </p:sp>
      <p:pic>
        <p:nvPicPr>
          <p:cNvPr id="16" name="Picture 6" descr="Transparent Twitter Logo PNG Square 2021 | Pnggrid">
            <a:extLst>
              <a:ext uri="{FF2B5EF4-FFF2-40B4-BE49-F238E27FC236}">
                <a16:creationId xmlns:a16="http://schemas.microsoft.com/office/drawing/2014/main" id="{9D0FB5FC-146C-E9DE-BEC4-B3312F090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298" y="6143061"/>
            <a:ext cx="409642" cy="40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854A31-1F7C-2286-1C43-0B11ECC2585F}"/>
              </a:ext>
            </a:extLst>
          </p:cNvPr>
          <p:cNvSpPr txBox="1"/>
          <p:nvPr/>
        </p:nvSpPr>
        <p:spPr>
          <a:xfrm>
            <a:off x="4131173" y="6163216"/>
            <a:ext cx="1950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hlinkClick r:id="rId11"/>
              </a:rPr>
              <a:t>@MortenPedholt</a:t>
            </a:r>
            <a:endParaRPr lang="en-GB" sz="1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2FABEB-4482-B62E-165D-132B79B3BE63}"/>
              </a:ext>
            </a:extLst>
          </p:cNvPr>
          <p:cNvSpPr txBox="1"/>
          <p:nvPr/>
        </p:nvSpPr>
        <p:spPr>
          <a:xfrm>
            <a:off x="6578950" y="6163216"/>
            <a:ext cx="2612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800" dirty="0">
                <a:hlinkClick r:id="rId12"/>
              </a:rPr>
              <a:t>https://pedholtlab.com</a:t>
            </a:r>
            <a:endParaRPr lang="da-DK" sz="1800" dirty="0"/>
          </a:p>
        </p:txBody>
      </p:sp>
      <p:pic>
        <p:nvPicPr>
          <p:cNvPr id="6" name="Picture 5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7DA78629-DE22-31A3-2F20-7E13E29865D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614" y="1944001"/>
            <a:ext cx="2074866" cy="207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58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661951-D753-8FB1-2275-708ABC85D02E}"/>
              </a:ext>
            </a:extLst>
          </p:cNvPr>
          <p:cNvSpPr txBox="1"/>
          <p:nvPr/>
        </p:nvSpPr>
        <p:spPr>
          <a:xfrm>
            <a:off x="2180842" y="445077"/>
            <a:ext cx="820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We bring Windows 365 news to you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4413B2-C676-4DD5-D6D3-10957AA68173}"/>
              </a:ext>
            </a:extLst>
          </p:cNvPr>
          <p:cNvSpPr txBox="1"/>
          <p:nvPr/>
        </p:nvSpPr>
        <p:spPr>
          <a:xfrm>
            <a:off x="4557142" y="4594109"/>
            <a:ext cx="3785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3600" dirty="0"/>
              <a:t>User Groups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009D1E-7DAF-0B54-3BD4-92C61F14B51C}"/>
              </a:ext>
            </a:extLst>
          </p:cNvPr>
          <p:cNvSpPr/>
          <p:nvPr/>
        </p:nvSpPr>
        <p:spPr>
          <a:xfrm>
            <a:off x="2043794" y="5481744"/>
            <a:ext cx="2597426" cy="1200329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7" name="Picture 2" descr="Configure Windows 365 for Enterprise | Microsoft">
            <a:extLst>
              <a:ext uri="{FF2B5EF4-FFF2-40B4-BE49-F238E27FC236}">
                <a16:creationId xmlns:a16="http://schemas.microsoft.com/office/drawing/2014/main" id="{8B5F3783-9DD7-2761-2351-080F4BA91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516" y="5481744"/>
            <a:ext cx="1339103" cy="1010644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497773-9399-C680-AEBA-7A39CEE5882F}"/>
              </a:ext>
            </a:extLst>
          </p:cNvPr>
          <p:cNvSpPr txBox="1"/>
          <p:nvPr/>
        </p:nvSpPr>
        <p:spPr>
          <a:xfrm>
            <a:off x="2876696" y="5481744"/>
            <a:ext cx="3254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</a:t>
            </a:r>
            <a:endParaRPr lang="en-GB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WINDOWS 365</a:t>
            </a:r>
          </a:p>
          <a:p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</a:t>
            </a:r>
          </a:p>
          <a:p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GROUP</a:t>
            </a:r>
            <a:endParaRPr lang="en-N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EA4108-25D1-A8F2-3A27-0696B43ADD58}"/>
              </a:ext>
            </a:extLst>
          </p:cNvPr>
          <p:cNvSpPr/>
          <p:nvPr/>
        </p:nvSpPr>
        <p:spPr>
          <a:xfrm>
            <a:off x="7924800" y="5481744"/>
            <a:ext cx="2597426" cy="1200329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2" descr="Configure Windows 365 for Enterprise | Microsoft">
            <a:extLst>
              <a:ext uri="{FF2B5EF4-FFF2-40B4-BE49-F238E27FC236}">
                <a16:creationId xmlns:a16="http://schemas.microsoft.com/office/drawing/2014/main" id="{8EAC14D6-2F30-E9A3-6D31-A19C49B3B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522" y="5481744"/>
            <a:ext cx="1339103" cy="1010644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80CC30-DDFC-FD39-D8E0-B16B767A7E66}"/>
              </a:ext>
            </a:extLst>
          </p:cNvPr>
          <p:cNvSpPr txBox="1"/>
          <p:nvPr/>
        </p:nvSpPr>
        <p:spPr>
          <a:xfrm>
            <a:off x="8757702" y="5481744"/>
            <a:ext cx="3254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EMEA</a:t>
            </a:r>
          </a:p>
          <a:p>
            <a:r>
              <a:rPr lang="en-GB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WINDOWS 365</a:t>
            </a:r>
          </a:p>
          <a:p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</a:t>
            </a:r>
          </a:p>
          <a:p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GROUP</a:t>
            </a:r>
            <a:endParaRPr lang="en-N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FB0A9A-F2D1-E13E-1101-B1712D4F8335}"/>
              </a:ext>
            </a:extLst>
          </p:cNvPr>
          <p:cNvSpPr/>
          <p:nvPr/>
        </p:nvSpPr>
        <p:spPr>
          <a:xfrm>
            <a:off x="4985776" y="5481744"/>
            <a:ext cx="2597426" cy="1200329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3" name="Picture 2" descr="Configure Windows 365 for Enterprise | Microsoft">
            <a:extLst>
              <a:ext uri="{FF2B5EF4-FFF2-40B4-BE49-F238E27FC236}">
                <a16:creationId xmlns:a16="http://schemas.microsoft.com/office/drawing/2014/main" id="{4DA7571D-60A4-23D4-2330-ED529930E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498" y="5481744"/>
            <a:ext cx="1339103" cy="1010644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8122A7-9546-8B02-1853-BE31BC63558C}"/>
              </a:ext>
            </a:extLst>
          </p:cNvPr>
          <p:cNvSpPr txBox="1"/>
          <p:nvPr/>
        </p:nvSpPr>
        <p:spPr>
          <a:xfrm>
            <a:off x="5818678" y="5481744"/>
            <a:ext cx="3254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ASIA</a:t>
            </a:r>
          </a:p>
          <a:p>
            <a:r>
              <a:rPr lang="en-GB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WINDOWS 365</a:t>
            </a:r>
          </a:p>
          <a:p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</a:t>
            </a:r>
          </a:p>
          <a:p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GROUP</a:t>
            </a:r>
            <a:endParaRPr lang="en-N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54D9AE-568B-ED54-F558-5AF2B6DBE0EB}"/>
              </a:ext>
            </a:extLst>
          </p:cNvPr>
          <p:cNvSpPr txBox="1"/>
          <p:nvPr/>
        </p:nvSpPr>
        <p:spPr>
          <a:xfrm>
            <a:off x="815030" y="1417085"/>
            <a:ext cx="4280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3600" dirty="0"/>
              <a:t>Weekly newsletter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32D92-35B9-5EB6-303A-C6394BB38E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37" b="7037"/>
          <a:stretch/>
        </p:blipFill>
        <p:spPr>
          <a:xfrm>
            <a:off x="978377" y="2324215"/>
            <a:ext cx="3663490" cy="20607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A390F3C-9D99-0D02-2ABC-8721146557BD}"/>
              </a:ext>
            </a:extLst>
          </p:cNvPr>
          <p:cNvSpPr txBox="1"/>
          <p:nvPr/>
        </p:nvSpPr>
        <p:spPr>
          <a:xfrm>
            <a:off x="1033486" y="3891246"/>
            <a:ext cx="3553273" cy="408623"/>
          </a:xfrm>
          <a:prstGeom prst="roundRect">
            <a:avLst/>
          </a:prstGeom>
          <a:solidFill>
            <a:schemeClr val="tx1">
              <a:lumMod val="95000"/>
              <a:lumOff val="5000"/>
              <a:alpha val="7098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n>
                  <a:solidFill>
                    <a:srgbClr val="00B0F0"/>
                  </a:solidFill>
                </a:ln>
                <a:solidFill>
                  <a:schemeClr val="bg1"/>
                </a:solidFill>
                <a:latin typeface="Dosis ExtraBold" pitchFamily="2" charset="0"/>
                <a:cs typeface="Segoe UI" panose="020B0502040204020203" pitchFamily="34" charset="0"/>
              </a:rPr>
              <a:t>Community newsletter </a:t>
            </a:r>
            <a:endParaRPr lang="en-NL" dirty="0">
              <a:ln>
                <a:solidFill>
                  <a:srgbClr val="00B0F0"/>
                </a:solidFill>
              </a:ln>
              <a:solidFill>
                <a:schemeClr val="bg1"/>
              </a:solidFill>
              <a:latin typeface="Dosis ExtraBold" pitchFamily="2" charset="0"/>
              <a:cs typeface="Segoe UI" panose="020B0502040204020203" pitchFamily="34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9E4B8EE-2FD9-A8AB-317E-1E4F9D2EDF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60185" y="2489269"/>
            <a:ext cx="1096957" cy="17708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5BEF06F-813F-4630-8033-C62D2B9138B2}"/>
              </a:ext>
            </a:extLst>
          </p:cNvPr>
          <p:cNvSpPr txBox="1"/>
          <p:nvPr/>
        </p:nvSpPr>
        <p:spPr>
          <a:xfrm>
            <a:off x="6697652" y="1428839"/>
            <a:ext cx="4369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3600" dirty="0"/>
              <a:t>Knowledge shareing</a:t>
            </a:r>
          </a:p>
        </p:txBody>
      </p:sp>
      <p:pic>
        <p:nvPicPr>
          <p:cNvPr id="20" name="Picture 1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1995881-DAFD-07A0-6728-170A1143B0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203" y="157993"/>
            <a:ext cx="1970384" cy="55507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DDA5AD0-5F5F-124E-1327-57B1A36970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7652" y="2266181"/>
            <a:ext cx="4224141" cy="222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52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F4EE093-FBBD-534B-BC7A-21343A727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203" y="157993"/>
            <a:ext cx="1970384" cy="555071"/>
          </a:xfrm>
          <a:prstGeom prst="rect">
            <a:avLst/>
          </a:prstGeom>
        </p:spPr>
      </p:pic>
      <p:pic>
        <p:nvPicPr>
          <p:cNvPr id="5" name="Picture 4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5F30E8A5-B23B-FAA8-5C4B-CA24CB392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145" y="4496891"/>
            <a:ext cx="1155252" cy="1155252"/>
          </a:xfrm>
          <a:prstGeom prst="rect">
            <a:avLst/>
          </a:prstGeom>
        </p:spPr>
      </p:pic>
      <p:pic>
        <p:nvPicPr>
          <p:cNvPr id="6" name="Picture 5" descr="A picture containing person, person, wall, posing&#10;&#10;Description automatically generated">
            <a:extLst>
              <a:ext uri="{FF2B5EF4-FFF2-40B4-BE49-F238E27FC236}">
                <a16:creationId xmlns:a16="http://schemas.microsoft.com/office/drawing/2014/main" id="{C8E55327-7D94-EABB-03CB-F6224CB451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319" y="4496891"/>
            <a:ext cx="1231900" cy="1231900"/>
          </a:xfrm>
          <a:prstGeom prst="rect">
            <a:avLst/>
          </a:prstGeom>
        </p:spPr>
      </p:pic>
      <p:pic>
        <p:nvPicPr>
          <p:cNvPr id="7" name="Picture 6" descr="A person with his arms crossed&#10;&#10;Description automatically generated">
            <a:extLst>
              <a:ext uri="{FF2B5EF4-FFF2-40B4-BE49-F238E27FC236}">
                <a16:creationId xmlns:a16="http://schemas.microsoft.com/office/drawing/2014/main" id="{9D6C8A92-E4E2-E43D-4C89-5FC9783F45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483" y="1981032"/>
            <a:ext cx="1569662" cy="1046441"/>
          </a:xfrm>
          <a:prstGeom prst="rect">
            <a:avLst/>
          </a:prstGeom>
        </p:spPr>
      </p:pic>
      <p:pic>
        <p:nvPicPr>
          <p:cNvPr id="8" name="Picture 7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71195542-6593-0064-7520-82AB61F155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94" y="1971262"/>
            <a:ext cx="1231900" cy="1231900"/>
          </a:xfrm>
          <a:prstGeom prst="rect">
            <a:avLst/>
          </a:prstGeom>
        </p:spPr>
      </p:pic>
      <p:pic>
        <p:nvPicPr>
          <p:cNvPr id="9" name="Picture 8" descr="A person wearing headphones&#10;&#10;Description automatically generated with medium confidence">
            <a:extLst>
              <a:ext uri="{FF2B5EF4-FFF2-40B4-BE49-F238E27FC236}">
                <a16:creationId xmlns:a16="http://schemas.microsoft.com/office/drawing/2014/main" id="{72EBB919-E7B7-E7DB-66B5-07707B4756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536" y="1908535"/>
            <a:ext cx="1231900" cy="1231900"/>
          </a:xfrm>
          <a:prstGeom prst="rect">
            <a:avLst/>
          </a:prstGeom>
        </p:spPr>
      </p:pic>
      <p:pic>
        <p:nvPicPr>
          <p:cNvPr id="10" name="Picture 9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FFCF2EB2-FFBB-3DA9-7EF7-691CC9AED5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062" y="1908535"/>
            <a:ext cx="1231900" cy="1231900"/>
          </a:xfrm>
          <a:prstGeom prst="rect">
            <a:avLst/>
          </a:prstGeom>
        </p:spPr>
      </p:pic>
      <p:pic>
        <p:nvPicPr>
          <p:cNvPr id="11" name="Picture 10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CE3C03BD-A290-BC84-7CBD-EBE6844EA5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436" y="4535215"/>
            <a:ext cx="1155251" cy="11552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028470-0CF9-C009-6A6F-B8DF4F0A14C8}"/>
              </a:ext>
            </a:extLst>
          </p:cNvPr>
          <p:cNvSpPr txBox="1"/>
          <p:nvPr/>
        </p:nvSpPr>
        <p:spPr>
          <a:xfrm>
            <a:off x="3395341" y="462280"/>
            <a:ext cx="6435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3600" dirty="0"/>
              <a:t>The W365 Community Team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2E8ED8-E6DA-A505-9B36-0733F9974887}"/>
              </a:ext>
            </a:extLst>
          </p:cNvPr>
          <p:cNvSpPr txBox="1"/>
          <p:nvPr/>
        </p:nvSpPr>
        <p:spPr>
          <a:xfrm>
            <a:off x="124629" y="3293830"/>
            <a:ext cx="29636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100" b="1" dirty="0"/>
              <a:t>Sune Thomsen</a:t>
            </a:r>
          </a:p>
          <a:p>
            <a:pPr algn="ctr"/>
            <a:r>
              <a:rPr lang="en-DK" sz="1100" b="1" dirty="0"/>
              <a:t>@SuneThomsenDK</a:t>
            </a:r>
          </a:p>
          <a:p>
            <a:pPr algn="ctr"/>
            <a:r>
              <a:rPr lang="en-DK" sz="1100" dirty="0"/>
              <a:t>Modern workplace consultant  </a:t>
            </a:r>
          </a:p>
          <a:p>
            <a:pPr algn="ctr"/>
            <a:r>
              <a:rPr lang="en-DK" sz="1100" dirty="0"/>
              <a:t> Microsoft MVP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074E2F-CD77-6304-06B6-A7422EF92959}"/>
              </a:ext>
            </a:extLst>
          </p:cNvPr>
          <p:cNvSpPr txBox="1"/>
          <p:nvPr/>
        </p:nvSpPr>
        <p:spPr>
          <a:xfrm>
            <a:off x="2554266" y="3312308"/>
            <a:ext cx="32184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100" b="1" dirty="0"/>
              <a:t>Thomas Marcussen</a:t>
            </a:r>
          </a:p>
          <a:p>
            <a:pPr algn="ctr"/>
            <a:r>
              <a:rPr lang="en-DK" sz="1100" b="1" dirty="0"/>
              <a:t>@MarcussenThomas</a:t>
            </a:r>
          </a:p>
          <a:p>
            <a:pPr algn="ctr"/>
            <a:r>
              <a:rPr lang="en-DK" sz="1100" dirty="0"/>
              <a:t>Technology Architect &amp; Evangelist </a:t>
            </a:r>
          </a:p>
          <a:p>
            <a:pPr algn="ctr"/>
            <a:r>
              <a:rPr lang="en-DK" sz="1100" dirty="0"/>
              <a:t>Microsoft MVP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1D33B9-9D5B-C534-5189-C2BEE32D3663}"/>
              </a:ext>
            </a:extLst>
          </p:cNvPr>
          <p:cNvSpPr txBox="1"/>
          <p:nvPr/>
        </p:nvSpPr>
        <p:spPr>
          <a:xfrm>
            <a:off x="4449868" y="5826589"/>
            <a:ext cx="21398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100" b="1" dirty="0"/>
              <a:t>Morten Pedholt</a:t>
            </a:r>
          </a:p>
          <a:p>
            <a:pPr algn="ctr"/>
            <a:r>
              <a:rPr lang="en-DK" sz="1100" b="1" dirty="0"/>
              <a:t>@MortenPedholt</a:t>
            </a:r>
          </a:p>
          <a:p>
            <a:pPr algn="ctr"/>
            <a:r>
              <a:rPr lang="en-DK" sz="1100" dirty="0"/>
              <a:t>Cloud Architect </a:t>
            </a:r>
          </a:p>
          <a:p>
            <a:pPr algn="ctr"/>
            <a:r>
              <a:rPr lang="en-DK" sz="1100" dirty="0"/>
              <a:t>Microsoft MVP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5524CF-DCBC-9352-B79F-B92A23B3FD30}"/>
              </a:ext>
            </a:extLst>
          </p:cNvPr>
          <p:cNvSpPr txBox="1"/>
          <p:nvPr/>
        </p:nvSpPr>
        <p:spPr>
          <a:xfrm>
            <a:off x="1606464" y="5826590"/>
            <a:ext cx="23056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100" b="1" dirty="0"/>
              <a:t>Jitesh Kumar</a:t>
            </a:r>
          </a:p>
          <a:p>
            <a:pPr algn="ctr"/>
            <a:r>
              <a:rPr lang="en-DK" sz="1100" b="1" dirty="0"/>
              <a:t>@jitesh8092</a:t>
            </a:r>
          </a:p>
          <a:p>
            <a:pPr algn="ctr"/>
            <a:r>
              <a:rPr lang="en-DK" sz="1100" dirty="0"/>
              <a:t>Technical Lead – IT </a:t>
            </a:r>
          </a:p>
          <a:p>
            <a:pPr algn="ctr"/>
            <a:r>
              <a:rPr lang="en-DK" sz="1100" dirty="0"/>
              <a:t>Microsoft MVP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F7EB89-F53B-280F-45F6-F0FA89D63025}"/>
              </a:ext>
            </a:extLst>
          </p:cNvPr>
          <p:cNvSpPr txBox="1"/>
          <p:nvPr/>
        </p:nvSpPr>
        <p:spPr>
          <a:xfrm>
            <a:off x="7415250" y="3303746"/>
            <a:ext cx="321847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100" b="1" dirty="0"/>
              <a:t>Donna Ryan</a:t>
            </a:r>
          </a:p>
          <a:p>
            <a:pPr algn="ctr"/>
            <a:r>
              <a:rPr lang="en-DK" sz="1100" b="1" dirty="0"/>
              <a:t>@TheNotoriousDRR</a:t>
            </a:r>
          </a:p>
          <a:p>
            <a:pPr algn="ctr"/>
            <a:r>
              <a:rPr lang="en-DK" sz="1100" dirty="0"/>
              <a:t>Principal Engineer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E4705F-FB43-A233-99A7-A92FFCB0208F}"/>
              </a:ext>
            </a:extLst>
          </p:cNvPr>
          <p:cNvSpPr txBox="1"/>
          <p:nvPr/>
        </p:nvSpPr>
        <p:spPr>
          <a:xfrm>
            <a:off x="9712959" y="3364965"/>
            <a:ext cx="32184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100" b="1" dirty="0"/>
              <a:t>Anoop Nair</a:t>
            </a:r>
          </a:p>
          <a:p>
            <a:pPr algn="ctr"/>
            <a:r>
              <a:rPr lang="en-DK" sz="1100" b="1" dirty="0"/>
              <a:t>@anoopmannur</a:t>
            </a:r>
          </a:p>
          <a:p>
            <a:pPr algn="ctr"/>
            <a:r>
              <a:rPr lang="en-DK" sz="1100" dirty="0"/>
              <a:t>Community Influencer</a:t>
            </a:r>
            <a:br>
              <a:rPr lang="en-DK" sz="1100" dirty="0"/>
            </a:br>
            <a:r>
              <a:rPr lang="en-DK" sz="1100" dirty="0"/>
              <a:t>Microsoft MVP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FD4AE2-284D-3A35-D9D3-34BE7CFA111C}"/>
              </a:ext>
            </a:extLst>
          </p:cNvPr>
          <p:cNvSpPr txBox="1"/>
          <p:nvPr/>
        </p:nvSpPr>
        <p:spPr>
          <a:xfrm>
            <a:off x="8608825" y="5753257"/>
            <a:ext cx="32184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100" b="1" dirty="0"/>
              <a:t>Christiaan Brinkhoff</a:t>
            </a:r>
          </a:p>
          <a:p>
            <a:pPr algn="ctr"/>
            <a:r>
              <a:rPr lang="en-DK" sz="1100" b="1" dirty="0"/>
              <a:t>@Brinkhoff_C</a:t>
            </a:r>
          </a:p>
          <a:p>
            <a:pPr algn="ctr"/>
            <a:r>
              <a:rPr lang="en-DK" sz="1100" dirty="0"/>
              <a:t>Principal PM</a:t>
            </a:r>
            <a:br>
              <a:rPr lang="en-DK" sz="1100" dirty="0"/>
            </a:br>
            <a:r>
              <a:rPr lang="en-DK" sz="1100" dirty="0"/>
              <a:t>Community Lead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B7040B-5267-93DC-A96C-167EFC971A20}"/>
              </a:ext>
            </a:extLst>
          </p:cNvPr>
          <p:cNvSpPr txBox="1"/>
          <p:nvPr/>
        </p:nvSpPr>
        <p:spPr>
          <a:xfrm>
            <a:off x="6157397" y="5793231"/>
            <a:ext cx="32184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100" b="1" dirty="0"/>
              <a:t>Juan Sifuentes</a:t>
            </a:r>
          </a:p>
          <a:p>
            <a:pPr algn="ctr"/>
            <a:r>
              <a:rPr lang="en-DK" sz="1100" dirty="0"/>
              <a:t>Sr Cloud Technical Specialist</a:t>
            </a:r>
          </a:p>
        </p:txBody>
      </p:sp>
      <p:pic>
        <p:nvPicPr>
          <p:cNvPr id="21" name="Picture 20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B955CB32-52EF-0BA9-0997-CF65830655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731" y="4573540"/>
            <a:ext cx="1283805" cy="115525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740EF81-F1E9-77D3-F067-3CE14FC0E4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71309" y="1968748"/>
            <a:ext cx="953422" cy="11114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13B2189-FA55-7E83-ED90-D0B92747C54F}"/>
              </a:ext>
            </a:extLst>
          </p:cNvPr>
          <p:cNvSpPr txBox="1"/>
          <p:nvPr/>
        </p:nvSpPr>
        <p:spPr>
          <a:xfrm>
            <a:off x="4938303" y="3310930"/>
            <a:ext cx="334925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K" sz="1100" b="1" dirty="0"/>
              <a:t>Ola Ström</a:t>
            </a:r>
          </a:p>
          <a:p>
            <a:pPr algn="ctr"/>
            <a:r>
              <a:rPr lang="en-DK" sz="1100" b="1" dirty="0"/>
              <a:t>@olastromcom</a:t>
            </a:r>
          </a:p>
          <a:p>
            <a:pPr algn="ctr"/>
            <a:r>
              <a:rPr lang="en-GB" sz="1100" dirty="0"/>
              <a:t>Chief Technical Architect | MVP</a:t>
            </a:r>
            <a:endParaRPr lang="en-DK" sz="1100" dirty="0"/>
          </a:p>
        </p:txBody>
      </p:sp>
    </p:spTree>
    <p:extLst>
      <p:ext uri="{BB962C8B-B14F-4D97-AF65-F5344CB8AC3E}">
        <p14:creationId xmlns:p14="http://schemas.microsoft.com/office/powerpoint/2010/main" val="2796136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F4EE093-FBBD-534B-BC7A-21343A727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203" y="157993"/>
            <a:ext cx="1970384" cy="555071"/>
          </a:xfrm>
          <a:prstGeom prst="rect">
            <a:avLst/>
          </a:prstGeom>
        </p:spPr>
      </p:pic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4AF03DBD-6F61-52F6-D136-8C51719B9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96" y="1270846"/>
            <a:ext cx="1500908" cy="7504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C34BBE-0603-0E29-2FC7-16AE709521A9}"/>
              </a:ext>
            </a:extLst>
          </p:cNvPr>
          <p:cNvSpPr txBox="1"/>
          <p:nvPr/>
        </p:nvSpPr>
        <p:spPr>
          <a:xfrm>
            <a:off x="2589392" y="1384463"/>
            <a:ext cx="2964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800" dirty="0"/>
              <a:t>@w365community</a:t>
            </a:r>
          </a:p>
        </p:txBody>
      </p:sp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56637C64-62D3-2F77-5953-5EDB8C8E93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97" y="2231660"/>
            <a:ext cx="1339103" cy="133910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1C811B5-4E41-BF9F-BD34-97E89400BA89}"/>
              </a:ext>
            </a:extLst>
          </p:cNvPr>
          <p:cNvSpPr txBox="1"/>
          <p:nvPr/>
        </p:nvSpPr>
        <p:spPr>
          <a:xfrm>
            <a:off x="2589392" y="2639601"/>
            <a:ext cx="2788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800" dirty="0"/>
              <a:t>W365 community</a:t>
            </a:r>
          </a:p>
        </p:txBody>
      </p:sp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A3C18FBA-3A31-8750-F253-A630AD81A0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07" y="3781124"/>
            <a:ext cx="882265" cy="88226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2118D04-EBD4-5C54-DF3F-C18562F8D1E5}"/>
              </a:ext>
            </a:extLst>
          </p:cNvPr>
          <p:cNvSpPr txBox="1"/>
          <p:nvPr/>
        </p:nvSpPr>
        <p:spPr>
          <a:xfrm>
            <a:off x="2589392" y="3894739"/>
            <a:ext cx="3912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800" dirty="0"/>
              <a:t>Windows365 community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34D6915-5C45-FCF7-532A-BBB1DDC1F7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87" y="4741935"/>
            <a:ext cx="1339103" cy="133910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4A4193C-122F-F05F-4DC4-660B373D9D1A}"/>
              </a:ext>
            </a:extLst>
          </p:cNvPr>
          <p:cNvSpPr txBox="1"/>
          <p:nvPr/>
        </p:nvSpPr>
        <p:spPr>
          <a:xfrm>
            <a:off x="2589391" y="5149877"/>
            <a:ext cx="4461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800" dirty="0"/>
              <a:t>https://w365community.com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C5B743-49C6-54DB-7CC5-12B7E993631C}"/>
              </a:ext>
            </a:extLst>
          </p:cNvPr>
          <p:cNvSpPr txBox="1"/>
          <p:nvPr/>
        </p:nvSpPr>
        <p:spPr>
          <a:xfrm>
            <a:off x="2834459" y="296530"/>
            <a:ext cx="8204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Stay in touch with us</a:t>
            </a:r>
          </a:p>
        </p:txBody>
      </p:sp>
    </p:spTree>
    <p:extLst>
      <p:ext uri="{BB962C8B-B14F-4D97-AF65-F5344CB8AC3E}">
        <p14:creationId xmlns:p14="http://schemas.microsoft.com/office/powerpoint/2010/main" val="3219881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9D515A-C4C6-43A1-B14D-23FA4B3BD0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sz="4400" dirty="0"/>
              <a:t>Physical PC vs Cloud PC</a:t>
            </a:r>
          </a:p>
        </p:txBody>
      </p:sp>
    </p:spTree>
    <p:extLst>
      <p:ext uri="{BB962C8B-B14F-4D97-AF65-F5344CB8AC3E}">
        <p14:creationId xmlns:p14="http://schemas.microsoft.com/office/powerpoint/2010/main" val="4037733859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4FACA-9691-C036-7DE4-8D95AFAB4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Physical PC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2C524954-D11E-7061-5D6C-031A42DB1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788" y="1951891"/>
            <a:ext cx="2721147" cy="3162416"/>
          </a:xfrm>
          <a:prstGeom prst="rect">
            <a:avLst/>
          </a:prstGeom>
        </p:spPr>
      </p:pic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179AA0A7-167B-FBBB-2CCC-5E15D2C96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293" y="1918353"/>
            <a:ext cx="2721147" cy="322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97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4FACA-9691-C036-7DE4-8D95AFAB4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Cloud PC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2C524954-D11E-7061-5D6C-031A42DB1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771" y="2052602"/>
            <a:ext cx="2192628" cy="2548192"/>
          </a:xfrm>
          <a:prstGeom prst="rect">
            <a:avLst/>
          </a:prstGeom>
        </p:spPr>
      </p:pic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179AA0A7-167B-FBBB-2CCC-5E15D2C96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761" y="1845422"/>
            <a:ext cx="2192628" cy="2602240"/>
          </a:xfrm>
          <a:prstGeom prst="rect">
            <a:avLst/>
          </a:prstGeo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32EFC1F5-BFB8-EA95-CFF3-A6EB66D05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311" y="2171700"/>
            <a:ext cx="2192628" cy="2345159"/>
          </a:xfrm>
          <a:prstGeom prst="rect">
            <a:avLst/>
          </a:prstGeom>
          <a:scene3d>
            <a:camera prst="orthographicFront">
              <a:rot lat="0" lon="10799999" rev="0"/>
            </a:camera>
            <a:lightRig rig="threePt" dir="t"/>
          </a:scene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0738D4-BFD3-A79C-BD66-AF23A57F7AFD}"/>
              </a:ext>
            </a:extLst>
          </p:cNvPr>
          <p:cNvSpPr txBox="1"/>
          <p:nvPr/>
        </p:nvSpPr>
        <p:spPr>
          <a:xfrm>
            <a:off x="5600553" y="1790952"/>
            <a:ext cx="1634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Client Network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665A82-53D6-2399-7FA9-ACFB820EA935}"/>
              </a:ext>
            </a:extLst>
          </p:cNvPr>
          <p:cNvSpPr txBox="1"/>
          <p:nvPr/>
        </p:nvSpPr>
        <p:spPr>
          <a:xfrm>
            <a:off x="7379939" y="2855379"/>
            <a:ext cx="2097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MS Network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040967-99A9-C2F3-4E5D-C04676FEE88B}"/>
              </a:ext>
            </a:extLst>
          </p:cNvPr>
          <p:cNvSpPr txBox="1"/>
          <p:nvPr/>
        </p:nvSpPr>
        <p:spPr>
          <a:xfrm>
            <a:off x="5714272" y="4366537"/>
            <a:ext cx="1889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RD Agents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D4F4E-CAD6-61D1-857C-3581A6467F49}"/>
              </a:ext>
            </a:extLst>
          </p:cNvPr>
          <p:cNvSpPr txBox="1"/>
          <p:nvPr/>
        </p:nvSpPr>
        <p:spPr>
          <a:xfrm>
            <a:off x="4554757" y="2827585"/>
            <a:ext cx="65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VPN</a:t>
            </a:r>
          </a:p>
        </p:txBody>
      </p:sp>
      <p:pic>
        <p:nvPicPr>
          <p:cNvPr id="14" name="Picture 2" descr="Configure Windows 365 for Enterprise | Microsoft">
            <a:extLst>
              <a:ext uri="{FF2B5EF4-FFF2-40B4-BE49-F238E27FC236}">
                <a16:creationId xmlns:a16="http://schemas.microsoft.com/office/drawing/2014/main" id="{687D08EB-E874-6674-1D81-A74860EE1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400" y="1422092"/>
            <a:ext cx="977479" cy="73772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rc 19">
            <a:extLst>
              <a:ext uri="{FF2B5EF4-FFF2-40B4-BE49-F238E27FC236}">
                <a16:creationId xmlns:a16="http://schemas.microsoft.com/office/drawing/2014/main" id="{B7B0B992-0CD4-E708-5AD8-8D0AFE20181F}"/>
              </a:ext>
            </a:extLst>
          </p:cNvPr>
          <p:cNvSpPr/>
          <p:nvPr/>
        </p:nvSpPr>
        <p:spPr>
          <a:xfrm rot="13404353">
            <a:off x="10898696" y="1694873"/>
            <a:ext cx="682534" cy="1029692"/>
          </a:xfrm>
          <a:prstGeom prst="arc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6266D202-4ABA-F5EB-33A1-DC72B39FA62C}"/>
              </a:ext>
            </a:extLst>
          </p:cNvPr>
          <p:cNvSpPr/>
          <p:nvPr/>
        </p:nvSpPr>
        <p:spPr>
          <a:xfrm>
            <a:off x="6236204" y="2311615"/>
            <a:ext cx="1080824" cy="1291937"/>
          </a:xfrm>
          <a:prstGeom prst="arc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D8CB74CC-FB55-7685-457B-ECDAFE8B105F}"/>
              </a:ext>
            </a:extLst>
          </p:cNvPr>
          <p:cNvSpPr/>
          <p:nvPr/>
        </p:nvSpPr>
        <p:spPr>
          <a:xfrm rot="5400000">
            <a:off x="5877145" y="3093570"/>
            <a:ext cx="1080824" cy="1291937"/>
          </a:xfrm>
          <a:prstGeom prst="arc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97AF09F3-BEB8-32A3-135E-1D29D60CF70D}"/>
              </a:ext>
            </a:extLst>
          </p:cNvPr>
          <p:cNvSpPr/>
          <p:nvPr/>
        </p:nvSpPr>
        <p:spPr>
          <a:xfrm rot="11529764">
            <a:off x="5266279" y="2868198"/>
            <a:ext cx="1080824" cy="1291937"/>
          </a:xfrm>
          <a:prstGeom prst="arc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6D65828B-4E01-1BF3-CACB-4BA7F55BD619}"/>
              </a:ext>
            </a:extLst>
          </p:cNvPr>
          <p:cNvSpPr/>
          <p:nvPr/>
        </p:nvSpPr>
        <p:spPr>
          <a:xfrm rot="16524659">
            <a:off x="5459356" y="2158994"/>
            <a:ext cx="1080824" cy="1291937"/>
          </a:xfrm>
          <a:prstGeom prst="arc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25846077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">
  <a:themeElements>
    <a:clrScheme name="Custom 8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335B74"/>
      </a:accent1>
      <a:accent2>
        <a:srgbClr val="1C6294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1C6294"/>
      </a:hlink>
      <a:folHlink>
        <a:srgbClr val="B26B02"/>
      </a:folHlink>
    </a:clrScheme>
    <a:fontScheme name="RONNIPEDERSEN.COM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rop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4D0E7C1B250349B705783A7500DE6D" ma:contentTypeVersion="7" ma:contentTypeDescription="Create a new document." ma:contentTypeScope="" ma:versionID="dd3f0d1c60d007735c87bec663c28ba9">
  <xsd:schema xmlns:xsd="http://www.w3.org/2001/XMLSchema" xmlns:xs="http://www.w3.org/2001/XMLSchema" xmlns:p="http://schemas.microsoft.com/office/2006/metadata/properties" xmlns:ns2="628c92df-d968-42b1-83e4-40fc95d2ff7e" targetNamespace="http://schemas.microsoft.com/office/2006/metadata/properties" ma:root="true" ma:fieldsID="78f8deb19b5080cb3af9c326017394ee" ns2:_="">
    <xsd:import namespace="628c92df-d968-42b1-83e4-40fc95d2ff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8c92df-d968-42b1-83e4-40fc95d2ff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F3AE64F-82E0-45A5-9850-8209C59FDB1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80F6FA7-03FA-42B4-A476-DE7814CF339C}">
  <ds:schemaRefs>
    <ds:schemaRef ds:uri="628c92df-d968-42b1-83e4-40fc95d2ff7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32F05C0-8730-4FA8-BB48-F6AC7E56790D}">
  <ds:schemaRefs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628c92df-d968-42b1-83e4-40fc95d2ff7e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11439</TotalTime>
  <Words>432</Words>
  <Application>Microsoft Office PowerPoint</Application>
  <PresentationFormat>Widescreen</PresentationFormat>
  <Paragraphs>162</Paragraphs>
  <Slides>29</Slides>
  <Notes>18</Notes>
  <HiddenSlides>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Calibri</vt:lpstr>
      <vt:lpstr>Calibri Light</vt:lpstr>
      <vt:lpstr>Dosis ExtraBold</vt:lpstr>
      <vt:lpstr>Franklin Gothic Book</vt:lpstr>
      <vt:lpstr>Segoe UI</vt:lpstr>
      <vt:lpstr>Wingdings</vt:lpstr>
      <vt:lpstr>1_Retrospect</vt:lpstr>
      <vt:lpstr>Custom Design</vt:lpstr>
      <vt:lpstr>Crop</vt:lpstr>
      <vt:lpstr>Understand and troubleshoot Cloud PC issues</vt:lpstr>
      <vt:lpstr>Agenda</vt:lpstr>
      <vt:lpstr>About me</vt:lpstr>
      <vt:lpstr>PowerPoint Presentation</vt:lpstr>
      <vt:lpstr>PowerPoint Presentation</vt:lpstr>
      <vt:lpstr>PowerPoint Presentation</vt:lpstr>
      <vt:lpstr>Physical PC vs Cloud PC</vt:lpstr>
      <vt:lpstr>Physical PC</vt:lpstr>
      <vt:lpstr>Cloud PC</vt:lpstr>
      <vt:lpstr>Physical PC vs Cloud PC</vt:lpstr>
      <vt:lpstr>Performance data</vt:lpstr>
      <vt:lpstr>Data overview</vt:lpstr>
      <vt:lpstr>Demo</vt:lpstr>
      <vt:lpstr>Gather useful logs</vt:lpstr>
      <vt:lpstr>Collect Diagnostics</vt:lpstr>
      <vt:lpstr>IPconfig</vt:lpstr>
      <vt:lpstr>Teams AV Redirection Optimization</vt:lpstr>
      <vt:lpstr>RD Agents and RDS config</vt:lpstr>
      <vt:lpstr>Event logs</vt:lpstr>
      <vt:lpstr>Microsoft Network Monitor</vt:lpstr>
      <vt:lpstr>Cloud PC Specific troubleshoot</vt:lpstr>
      <vt:lpstr>Cloud PC troubleshoot action</vt:lpstr>
      <vt:lpstr>If all access fails</vt:lpstr>
      <vt:lpstr>Live response session</vt:lpstr>
      <vt:lpstr>Demo</vt:lpstr>
      <vt:lpstr>Free to use tips</vt:lpstr>
      <vt:lpstr>Before you start deploying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Ronni Pedersen</dc:creator>
  <cp:lastModifiedBy>Morten Pedholt Pedersen Pedersen</cp:lastModifiedBy>
  <cp:revision>42</cp:revision>
  <dcterms:created xsi:type="dcterms:W3CDTF">2017-07-12T17:55:35Z</dcterms:created>
  <dcterms:modified xsi:type="dcterms:W3CDTF">2023-01-13T08:09:15Z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1fb40ee-9096-4a96-a4b3-be79dea13af2_Enabled">
    <vt:lpwstr>True</vt:lpwstr>
  </property>
  <property fmtid="{D5CDD505-2E9C-101B-9397-08002B2CF9AE}" pid="3" name="MSIP_Label_f1fb40ee-9096-4a96-a4b3-be79dea13af2_SiteId">
    <vt:lpwstr>405cdaac-2a0c-4b96-ba7f-8f1cf4dcd76f</vt:lpwstr>
  </property>
  <property fmtid="{D5CDD505-2E9C-101B-9397-08002B2CF9AE}" pid="4" name="MSIP_Label_f1fb40ee-9096-4a96-a4b3-be79dea13af2_Ref">
    <vt:lpwstr>https://api.informationprotection.azure.com/api/405cdaac-2a0c-4b96-ba7f-8f1cf4dcd76f</vt:lpwstr>
  </property>
  <property fmtid="{D5CDD505-2E9C-101B-9397-08002B2CF9AE}" pid="5" name="MSIP_Label_f1fb40ee-9096-4a96-a4b3-be79dea13af2_SetBy">
    <vt:lpwstr>mail@ronnipedersen.com</vt:lpwstr>
  </property>
  <property fmtid="{D5CDD505-2E9C-101B-9397-08002B2CF9AE}" pid="6" name="MSIP_Label_f1fb40ee-9096-4a96-a4b3-be79dea13af2_SetDate">
    <vt:lpwstr>2017-07-12T20:11:37.3940809+02:00</vt:lpwstr>
  </property>
  <property fmtid="{D5CDD505-2E9C-101B-9397-08002B2CF9AE}" pid="7" name="MSIP_Label_f1fb40ee-9096-4a96-a4b3-be79dea13af2_Name">
    <vt:lpwstr>Personal</vt:lpwstr>
  </property>
  <property fmtid="{D5CDD505-2E9C-101B-9397-08002B2CF9AE}" pid="8" name="MSIP_Label_f1fb40ee-9096-4a96-a4b3-be79dea13af2_Application">
    <vt:lpwstr>Microsoft Azure Information Protection</vt:lpwstr>
  </property>
  <property fmtid="{D5CDD505-2E9C-101B-9397-08002B2CF9AE}" pid="9" name="MSIP_Label_f1fb40ee-9096-4a96-a4b3-be79dea13af2_Extended_MSFT_Method">
    <vt:lpwstr>Manual</vt:lpwstr>
  </property>
  <property fmtid="{D5CDD505-2E9C-101B-9397-08002B2CF9AE}" pid="10" name="Sensitivity">
    <vt:lpwstr>Personal</vt:lpwstr>
  </property>
  <property fmtid="{D5CDD505-2E9C-101B-9397-08002B2CF9AE}" pid="11" name="ContentTypeId">
    <vt:lpwstr>0x0101009D4D0E7C1B250349B705783A7500DE6D</vt:lpwstr>
  </property>
</Properties>
</file>